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43"/>
    <p:restoredTop sz="94670"/>
  </p:normalViewPr>
  <p:slideViewPr>
    <p:cSldViewPr snapToGrid="0" snapToObjects="1">
      <p:cViewPr varScale="1">
        <p:scale>
          <a:sx n="123" d="100"/>
          <a:sy n="123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296AC-1CC3-7745-995F-2300D655E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49482"/>
            <a:ext cx="7766936" cy="3001354"/>
          </a:xfrm>
        </p:spPr>
        <p:txBody>
          <a:bodyPr/>
          <a:lstStyle/>
          <a:p>
            <a:r>
              <a:rPr lang="en-US" sz="7200" dirty="0"/>
              <a:t>A little farm</a:t>
            </a:r>
            <a:endParaRPr lang="ru-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EC1B86-4663-8E4E-A177-3C97E8998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pygame</a:t>
            </a:r>
            <a:r>
              <a:rPr lang="ru-RU" dirty="0"/>
              <a:t> </a:t>
            </a:r>
            <a:r>
              <a:rPr lang="ru-RU" dirty="0" err="1"/>
              <a:t>Мелехина</a:t>
            </a:r>
            <a:r>
              <a:rPr lang="ru-RU" dirty="0"/>
              <a:t> Матвея и Маркина Александра </a:t>
            </a:r>
          </a:p>
        </p:txBody>
      </p:sp>
    </p:spTree>
    <p:extLst>
      <p:ext uri="{BB962C8B-B14F-4D97-AF65-F5344CB8AC3E}">
        <p14:creationId xmlns:p14="http://schemas.microsoft.com/office/powerpoint/2010/main" val="183024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57FB-9098-824B-B74F-B4EEA4CB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489365"/>
          </a:xfrm>
        </p:spPr>
        <p:txBody>
          <a:bodyPr>
            <a:normAutofit/>
          </a:bodyPr>
          <a:lstStyle/>
          <a:p>
            <a:r>
              <a:rPr lang="ru-RU" sz="7200" dirty="0"/>
              <a:t>Идея проекта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137C68-00E4-4847-A637-8033738B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09" y="1497712"/>
            <a:ext cx="6772555" cy="447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0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B1311-CFA9-7C4C-AB1B-F3A28346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C3C598-9C39-6A46-AB34-664D71F9C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411411"/>
          </a:xfrm>
        </p:spPr>
        <p:txBody>
          <a:bodyPr/>
          <a:lstStyle/>
          <a:p>
            <a:r>
              <a:rPr lang="ru-RU" sz="3200" dirty="0"/>
              <a:t>3 ветки: </a:t>
            </a:r>
            <a:r>
              <a:rPr lang="en-US" sz="3200" dirty="0"/>
              <a:t>origin, animals, design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ru-RU" sz="2800" dirty="0"/>
              <a:t>Библиотеки: </a:t>
            </a:r>
            <a:r>
              <a:rPr lang="en-US" sz="2800" dirty="0" err="1"/>
              <a:t>pygame</a:t>
            </a:r>
            <a:r>
              <a:rPr lang="en-US" sz="2800" dirty="0"/>
              <a:t>, </a:t>
            </a:r>
            <a:r>
              <a:rPr lang="en-US" sz="2800" dirty="0" err="1"/>
              <a:t>pygame_gui</a:t>
            </a:r>
            <a:r>
              <a:rPr lang="en-US" sz="2800" dirty="0"/>
              <a:t>, </a:t>
            </a:r>
            <a:r>
              <a:rPr lang="en-US" sz="2800" dirty="0" err="1"/>
              <a:t>putmx</a:t>
            </a:r>
            <a:r>
              <a:rPr lang="en-US" sz="2800" dirty="0"/>
              <a:t>, sys,        </a:t>
            </a:r>
            <a:r>
              <a:rPr lang="en-US" sz="2800" dirty="0" err="1"/>
              <a:t>os</a:t>
            </a:r>
            <a:r>
              <a:rPr lang="en-US" sz="2800" dirty="0"/>
              <a:t>, random, </a:t>
            </a:r>
            <a:r>
              <a:rPr lang="en" sz="2800" dirty="0"/>
              <a:t>schedule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5521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F6837-4466-1A41-A34F-86F2F55E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3545"/>
          </a:xfrm>
        </p:spPr>
        <p:txBody>
          <a:bodyPr/>
          <a:lstStyle/>
          <a:p>
            <a:r>
              <a:rPr lang="ru-RU" dirty="0" err="1"/>
              <a:t>Геймплей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8EC66AE-A214-BE4E-8A7C-385F92E82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465" y="1273145"/>
            <a:ext cx="6442362" cy="5283385"/>
          </a:xfrm>
        </p:spPr>
      </p:pic>
    </p:spTree>
    <p:extLst>
      <p:ext uri="{BB962C8B-B14F-4D97-AF65-F5344CB8AC3E}">
        <p14:creationId xmlns:p14="http://schemas.microsoft.com/office/powerpoint/2010/main" val="191036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C865A-28A0-7241-B4F5-B2C74639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Доработка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2BC8D5-514B-3944-9DA2-CC19D6EEE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03489"/>
            <a:ext cx="8596668" cy="3880773"/>
          </a:xfrm>
        </p:spPr>
        <p:txBody>
          <a:bodyPr/>
          <a:lstStyle/>
          <a:p>
            <a:r>
              <a:rPr lang="ru-RU" sz="2400" dirty="0"/>
              <a:t>Звуки фона природы</a:t>
            </a:r>
          </a:p>
          <a:p>
            <a:r>
              <a:rPr lang="ru-RU" sz="2400" dirty="0"/>
              <a:t>Сделать систему очков более интересной</a:t>
            </a:r>
          </a:p>
          <a:p>
            <a:r>
              <a:rPr lang="ru-RU" sz="2400" dirty="0"/>
              <a:t>Реализовать пули ковбоев</a:t>
            </a:r>
          </a:p>
          <a:p>
            <a:r>
              <a:rPr lang="ru-RU" sz="2400" dirty="0"/>
              <a:t>Сделать ходы героев плавными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1179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42</TotalTime>
  <Words>55</Words>
  <Application>Microsoft Macintosh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A little farm</vt:lpstr>
      <vt:lpstr>Идея проекта</vt:lpstr>
      <vt:lpstr>Реализация</vt:lpstr>
      <vt:lpstr>Геймплей</vt:lpstr>
      <vt:lpstr>Доработка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little farm</dc:title>
  <dc:creator>Microsoft Office User</dc:creator>
  <cp:lastModifiedBy>Microsoft Office User</cp:lastModifiedBy>
  <cp:revision>3</cp:revision>
  <dcterms:created xsi:type="dcterms:W3CDTF">2022-02-02T20:31:04Z</dcterms:created>
  <dcterms:modified xsi:type="dcterms:W3CDTF">2022-02-02T21:13:40Z</dcterms:modified>
</cp:coreProperties>
</file>