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  <p:sldId id="262" r:id="rId9"/>
    <p:sldId id="260" r:id="rId10"/>
    <p:sldId id="261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UnRun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Разработка обучающей программы</a:t>
            </a:r>
            <a:br>
              <a:rPr lang="ru-RU" sz="4400" dirty="0" smtClean="0"/>
            </a:br>
            <a:r>
              <a:rPr lang="ru-RU" sz="4400" dirty="0" smtClean="0"/>
              <a:t>«Логический лабиринт»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студент группы ИВТ-22 Альгина В.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8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программы по обучению графам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1930400"/>
            <a:ext cx="3390001" cy="4708786"/>
          </a:xfrm>
        </p:spPr>
      </p:pic>
    </p:spTree>
    <p:extLst>
      <p:ext uri="{BB962C8B-B14F-4D97-AF65-F5344CB8AC3E}">
        <p14:creationId xmlns:p14="http://schemas.microsoft.com/office/powerpoint/2010/main" val="17600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программы по обучению кодированию Хаффмана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95" y="1930400"/>
            <a:ext cx="2282745" cy="4707481"/>
          </a:xfrm>
        </p:spPr>
      </p:pic>
    </p:spTree>
    <p:extLst>
      <p:ext uri="{BB962C8B-B14F-4D97-AF65-F5344CB8AC3E}">
        <p14:creationId xmlns:p14="http://schemas.microsoft.com/office/powerpoint/2010/main" val="17574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</a:t>
            </a:r>
            <a:r>
              <a:rPr lang="ru-RU" dirty="0"/>
              <a:t>ка </a:t>
            </a:r>
            <a:r>
              <a:rPr lang="ru-RU" dirty="0" smtClean="0"/>
              <a:t>интерфейса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77" y="1579223"/>
            <a:ext cx="7446979" cy="4068886"/>
          </a:xfrm>
        </p:spPr>
      </p:pic>
      <p:sp>
        <p:nvSpPr>
          <p:cNvPr id="5" name="Прямоугольник 4"/>
          <p:cNvSpPr/>
          <p:nvPr/>
        </p:nvSpPr>
        <p:spPr>
          <a:xfrm>
            <a:off x="2021974" y="5878352"/>
            <a:ext cx="5907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Экранные формы программы в режиме конструктора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7" y="1450906"/>
            <a:ext cx="4290257" cy="247035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56" y="2089338"/>
            <a:ext cx="6743896" cy="39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>
                <a:hlinkClick r:id="rId2" action="ppaction://hlinkfile"/>
              </a:rPr>
              <a:t>лдотлотлт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7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Требуется разработать программу на языке </a:t>
            </a:r>
            <a:r>
              <a:rPr lang="en-US" dirty="0" smtClean="0"/>
              <a:t>Pascal</a:t>
            </a:r>
            <a:r>
              <a:rPr lang="ru-RU" dirty="0" smtClean="0"/>
              <a:t>, выполняющую следующие функции:</a:t>
            </a:r>
          </a:p>
          <a:p>
            <a:r>
              <a:rPr lang="ru-RU" dirty="0"/>
              <a:t>	предложение задач, направленных на изучение заявленных тем;</a:t>
            </a:r>
          </a:p>
          <a:p>
            <a:r>
              <a:rPr lang="ru-RU" dirty="0"/>
              <a:t>	взаимодействие с пользователем;</a:t>
            </a:r>
          </a:p>
          <a:p>
            <a:r>
              <a:rPr lang="ru-RU" dirty="0"/>
              <a:t>	возможность для пользователя самостоятельно выбирать решение;</a:t>
            </a:r>
          </a:p>
          <a:p>
            <a:r>
              <a:rPr lang="ru-RU" dirty="0"/>
              <a:t>	подробное объяснение выбранных алгоритмов или структур данных.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2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Resource Machine</a:t>
            </a:r>
          </a:p>
          <a:p>
            <a:r>
              <a:rPr lang="en-US" dirty="0" err="1" smtClean="0"/>
              <a:t>JSdares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2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Разработанная программа:</a:t>
            </a:r>
          </a:p>
          <a:p>
            <a:r>
              <a:rPr lang="ru-RU" dirty="0" smtClean="0"/>
              <a:t>направлена на обучение людей, знающих основы программирования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на примере объясняет выбранные алгоритмы и структуры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5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Темы, выбранные для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Бинарный поиск</a:t>
            </a:r>
          </a:p>
          <a:p>
            <a:r>
              <a:rPr lang="ru-RU" dirty="0" smtClean="0"/>
              <a:t>Структура данных граф</a:t>
            </a:r>
          </a:p>
          <a:p>
            <a:r>
              <a:rPr lang="ru-RU" dirty="0" smtClean="0"/>
              <a:t>Кодирование Хаффмана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7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взаимодействия функциональных блоков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74" y="2458741"/>
            <a:ext cx="4962525" cy="2247900"/>
          </a:xfrm>
        </p:spPr>
      </p:pic>
    </p:spTree>
    <p:extLst>
      <p:ext uri="{BB962C8B-B14F-4D97-AF65-F5344CB8AC3E}">
        <p14:creationId xmlns:p14="http://schemas.microsoft.com/office/powerpoint/2010/main" val="23937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схем алгоритмов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схема программы</a:t>
            </a:r>
          </a:p>
          <a:p>
            <a:r>
              <a:rPr lang="ru-RU" dirty="0"/>
              <a:t>Алгоритм работы программы по обучению бинарному </a:t>
            </a:r>
            <a:r>
              <a:rPr lang="ru-RU" dirty="0" smtClean="0"/>
              <a:t>поиску</a:t>
            </a:r>
          </a:p>
          <a:p>
            <a:r>
              <a:rPr lang="ru-RU" dirty="0"/>
              <a:t>Алгоритм работы программы по обучению </a:t>
            </a:r>
            <a:r>
              <a:rPr lang="ru-RU" dirty="0" smtClean="0"/>
              <a:t>графам</a:t>
            </a:r>
          </a:p>
          <a:p>
            <a:r>
              <a:rPr lang="ru-RU" dirty="0"/>
              <a:t>Алгоритм работы программы по обучению кодированию Хаффмана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764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алгоритма работы программы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57" y="1801505"/>
            <a:ext cx="1470090" cy="4757248"/>
          </a:xfrm>
        </p:spPr>
      </p:pic>
    </p:spTree>
    <p:extLst>
      <p:ext uri="{BB962C8B-B14F-4D97-AF65-F5344CB8AC3E}">
        <p14:creationId xmlns:p14="http://schemas.microsoft.com/office/powerpoint/2010/main" val="36078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1188" y="609600"/>
            <a:ext cx="8596668" cy="1320800"/>
          </a:xfrm>
        </p:spPr>
        <p:txBody>
          <a:bodyPr/>
          <a:lstStyle/>
          <a:p>
            <a:r>
              <a:rPr lang="ru-RU" dirty="0"/>
              <a:t>Алгоритм работы программы по обучению бинарному поиску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4" y="1852607"/>
            <a:ext cx="3789322" cy="5005393"/>
          </a:xfrm>
        </p:spPr>
      </p:pic>
    </p:spTree>
    <p:extLst>
      <p:ext uri="{BB962C8B-B14F-4D97-AF65-F5344CB8AC3E}">
        <p14:creationId xmlns:p14="http://schemas.microsoft.com/office/powerpoint/2010/main" val="18108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100</Words>
  <Application>Microsoft Office PowerPoint</Application>
  <PresentationFormat>Широкоэкранный</PresentationFormat>
  <Paragraphs>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Грань</vt:lpstr>
      <vt:lpstr>Разработка обучающей программы «Логический лабиринт»</vt:lpstr>
      <vt:lpstr>Задание</vt:lpstr>
      <vt:lpstr>Обзор аналогов</vt:lpstr>
      <vt:lpstr>Актуальность</vt:lpstr>
      <vt:lpstr>Темы, выбранные для реализации</vt:lpstr>
      <vt:lpstr>Схема взаимодействия функциональных блоков</vt:lpstr>
      <vt:lpstr>Разработка схем алгоритмов программы</vt:lpstr>
      <vt:lpstr>Общая схема алгоритма работы программы</vt:lpstr>
      <vt:lpstr>Алгоритм работы программы по обучению бинарному поиску</vt:lpstr>
      <vt:lpstr>Алгоритм работы программы по обучению графам</vt:lpstr>
      <vt:lpstr>Алгоритм работы программы по обучению кодированию Хаффмана</vt:lpstr>
      <vt:lpstr>Разработка интерфейса</vt:lpstr>
      <vt:lpstr>Экранные формы программы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обучающей программы «Логический лабиринт»</dc:title>
  <dc:creator>Radmin</dc:creator>
  <cp:lastModifiedBy>Публичный Пользователь 1</cp:lastModifiedBy>
  <cp:revision>8</cp:revision>
  <dcterms:created xsi:type="dcterms:W3CDTF">2019-12-12T12:30:46Z</dcterms:created>
  <dcterms:modified xsi:type="dcterms:W3CDTF">2019-12-13T11:18:19Z</dcterms:modified>
</cp:coreProperties>
</file>