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宋体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Mele</dc:creator>
  <cp:lastModifiedBy> </cp:lastModifiedBy>
  <cp:revision>2</cp:revision>
  <dcterms:created xsi:type="dcterms:W3CDTF">2025-07-23T00:59:00Z</dcterms:created>
  <dcterms:modified xsi:type="dcterms:W3CDTF">2025-07-23T01:00:56Z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2052-12.1.0.21915</vt:lpwstr>
  </property>
</Properties>
</file>