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58" r:id="rId4"/>
    <p:sldId id="267" r:id="rId5"/>
    <p:sldId id="268" r:id="rId6"/>
    <p:sldId id="269" r:id="rId7"/>
    <p:sldId id="274" r:id="rId8"/>
    <p:sldId id="273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60"/>
  </p:normalViewPr>
  <p:slideViewPr>
    <p:cSldViewPr>
      <p:cViewPr varScale="1">
        <p:scale>
          <a:sx n="66" d="100"/>
          <a:sy n="66" d="100"/>
        </p:scale>
        <p:origin x="-72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BB55B1-E1C5-4E87-9394-C374D0CEDF77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06D7A45-FA50-491C-A9C8-BFD3EE3F642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581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F0A9E6-8D18-4A36-95E0-7F0A06A32275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071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41313" y="5084763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040" y="5140966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880" y="5863477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CA7A9-EDE4-43EF-99CF-7BB6D9AD557B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1CEA2-B5FF-4E5E-8EF8-149E9F37718A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700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DFB11-3F25-4BB4-8507-F91BD54436B9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34795-5926-4705-AB20-917C21F89A5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49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88C1C-A9B6-4B60-ABBD-E73A1F4330F8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DB92F-939D-4690-90C4-C36C053DAD9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8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ED323-C1A3-484B-8AF2-7E1F3AC292AB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DF8BA-E0B4-4CE7-84D9-1CFB2932AE8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83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CEE68-36FB-4B42-B4E9-AF5B68ADECD1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4987C-EEDB-4EFC-BB7C-3C61AE109FB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85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9DBED-3FEA-4D31-86D5-BB420E101B42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B9E81-66AE-4709-92A6-F84983DF03E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93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3A1A3-73C4-4D87-AD1A-18C04441C143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148A5-8D87-45A0-9695-EA3C24398F7A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714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49A93-4707-4D12-91FB-FE2219B5FDB0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75A6-5356-4B5F-BAD6-B22BA355C429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286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EAC-F95C-4E4E-ACD2-E44034AD100E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EA297-A4DE-435B-8B1C-1398D49D2FF9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10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6CF9C-871C-4A4C-9851-8081BA49CAFC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1A05-0D07-42CD-B448-4435829D10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26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405AC-9AAC-4A06-AF16-FFC752604217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22A85-9C85-4A1A-987C-39B95E7B0E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880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150744-5042-4C74-BDD7-8B6C3C37B07D}" type="datetimeFigureOut">
              <a:rPr lang="en-GB"/>
              <a:pPr>
                <a:defRPr/>
              </a:pPr>
              <a:t>27/02/2015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D58C2EE-E835-453A-B8FF-B9D0CA9CA7B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0"/>
            <a:ext cx="19081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C:\Users\Public\Documents\Microcontroladores\Proyecto final\ardu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24"/>
            <a:ext cx="9301719" cy="601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924433" y="254968"/>
            <a:ext cx="7056784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03263" y="5140325"/>
            <a:ext cx="7772400" cy="723900"/>
          </a:xfrm>
        </p:spPr>
        <p:txBody>
          <a:bodyPr/>
          <a:lstStyle/>
          <a:p>
            <a:r>
              <a:rPr lang="en-GB" altLang="en-US" dirty="0" smtClean="0"/>
              <a:t>Proyecto </a:t>
            </a:r>
            <a:r>
              <a:rPr lang="en-GB" altLang="en-US" dirty="0" err="1" smtClean="0"/>
              <a:t>microcontroladores</a:t>
            </a:r>
            <a:endParaRPr lang="en-GB" altLang="en-US" dirty="0" smtClean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683568" y="5864225"/>
            <a:ext cx="7488832" cy="477838"/>
          </a:xfrm>
        </p:spPr>
        <p:txBody>
          <a:bodyPr/>
          <a:lstStyle/>
          <a:p>
            <a:r>
              <a:rPr lang="en-GB" altLang="en-US" dirty="0" err="1" smtClean="0"/>
              <a:t>Presentado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por</a:t>
            </a:r>
            <a:r>
              <a:rPr lang="en-GB" altLang="en-US" dirty="0" smtClean="0"/>
              <a:t>: Melet Chirino – </a:t>
            </a:r>
            <a:r>
              <a:rPr lang="en-GB" altLang="en-US" dirty="0" err="1" smtClean="0"/>
              <a:t>Malorys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Elles</a:t>
            </a:r>
            <a:endParaRPr lang="en-GB" altLang="en-US" dirty="0" smtClean="0"/>
          </a:p>
        </p:txBody>
      </p:sp>
      <p:pic>
        <p:nvPicPr>
          <p:cNvPr id="8194" name="Picture 2" descr="C:\Users\Public\Documents\ut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92" y="545282"/>
            <a:ext cx="584926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827585" y="2420888"/>
            <a:ext cx="7560840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>
                <a:solidFill>
                  <a:schemeClr val="tx1"/>
                </a:solidFill>
              </a:rPr>
              <a:t>Automatización de venta de tiquetes en la cafetería</a:t>
            </a:r>
            <a:endParaRPr lang="es-CO" sz="4000" dirty="0">
              <a:solidFill>
                <a:schemeClr val="tx1"/>
              </a:solidFill>
            </a:endParaRPr>
          </a:p>
        </p:txBody>
      </p:sp>
      <p:pic>
        <p:nvPicPr>
          <p:cNvPr id="8199" name="Picture 7" descr="C:\Users\Public\Documents\Microcontroladores\Proyecto final\tiquetes\theater-ticke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73" y="4853700"/>
            <a:ext cx="2049810" cy="15373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Public\Documents\Microcontroladores\Proyecto final\tiquetes\Movie-Ticket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3" y="4509120"/>
            <a:ext cx="2144879" cy="22265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Public\Documents\Microcontroladores\Proyecto final\tiquetes\Custom-Roll-Ticket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21" y="209057"/>
            <a:ext cx="2908807" cy="22118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Tm="10000">
        <p:blinds dir="vert"/>
      </p:transition>
    </mc:Choice>
    <mc:Fallback>
      <p:transition spd="slow" advTm="1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98" grpId="0"/>
      <p:bldP spid="4099" grpId="0" build="p"/>
      <p:bldP spid="3" grpId="1" animBg="1"/>
      <p:bldP spid="3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-828600" y="-531440"/>
            <a:ext cx="11449272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2" descr="C:\Users\Public\Documents\Microcontroladores\Proyecto final\rfid ch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12" y="487487"/>
            <a:ext cx="1593833" cy="14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ublic\Documents\Microcontroladores\Proyecto final\rfid ch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06" y="3038512"/>
            <a:ext cx="1593833" cy="14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ublic\Documents\Microcontroladores\Proyecto final\rfid ch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34" y="4833311"/>
            <a:ext cx="1593833" cy="14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24 Grupo"/>
          <p:cNvGrpSpPr/>
          <p:nvPr/>
        </p:nvGrpSpPr>
        <p:grpSpPr>
          <a:xfrm>
            <a:off x="759080" y="-113206"/>
            <a:ext cx="2023588" cy="7032624"/>
            <a:chOff x="500610" y="-521568"/>
            <a:chExt cx="2494578" cy="7326539"/>
          </a:xfrm>
        </p:grpSpPr>
        <p:grpSp>
          <p:nvGrpSpPr>
            <p:cNvPr id="24" name="23 Grupo"/>
            <p:cNvGrpSpPr/>
            <p:nvPr/>
          </p:nvGrpSpPr>
          <p:grpSpPr>
            <a:xfrm>
              <a:off x="500610" y="1964951"/>
              <a:ext cx="2174031" cy="2286000"/>
              <a:chOff x="500610" y="1964951"/>
              <a:chExt cx="2174031" cy="2286000"/>
            </a:xfrm>
          </p:grpSpPr>
          <p:grpSp>
            <p:nvGrpSpPr>
              <p:cNvPr id="17" name="16 Grupo"/>
              <p:cNvGrpSpPr/>
              <p:nvPr/>
            </p:nvGrpSpPr>
            <p:grpSpPr>
              <a:xfrm>
                <a:off x="2386609" y="3943314"/>
                <a:ext cx="288032" cy="216024"/>
                <a:chOff x="2707156" y="1094147"/>
                <a:chExt cx="288032" cy="216024"/>
              </a:xfrm>
            </p:grpSpPr>
            <p:sp>
              <p:nvSpPr>
                <p:cNvPr id="18" name="17 Rectángulo"/>
                <p:cNvSpPr/>
                <p:nvPr/>
              </p:nvSpPr>
              <p:spPr>
                <a:xfrm>
                  <a:off x="2707156" y="1094147"/>
                  <a:ext cx="288032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pic>
              <p:nvPicPr>
                <p:cNvPr id="19" name="Picture 3" descr="C:\Users\Public\Documents\Microcontroladores\Proyecto final\14757828_s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5293" y="1116280"/>
                  <a:ext cx="171758" cy="171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386" name="Picture 2" descr="D:\Lele\Memes\Memes\red_fuck yeah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610" y="1964951"/>
                <a:ext cx="20764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15 Grupo"/>
            <p:cNvGrpSpPr/>
            <p:nvPr/>
          </p:nvGrpSpPr>
          <p:grpSpPr>
            <a:xfrm>
              <a:off x="615972" y="-521568"/>
              <a:ext cx="2379216" cy="2438400"/>
              <a:chOff x="615972" y="-521568"/>
              <a:chExt cx="2379216" cy="2438400"/>
            </a:xfrm>
          </p:grpSpPr>
          <p:grpSp>
            <p:nvGrpSpPr>
              <p:cNvPr id="10" name="9 Grupo"/>
              <p:cNvGrpSpPr/>
              <p:nvPr/>
            </p:nvGrpSpPr>
            <p:grpSpPr>
              <a:xfrm>
                <a:off x="2707156" y="1094147"/>
                <a:ext cx="288032" cy="216024"/>
                <a:chOff x="2707156" y="1094147"/>
                <a:chExt cx="288032" cy="216024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2707156" y="1094147"/>
                  <a:ext cx="288032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pic>
              <p:nvPicPr>
                <p:cNvPr id="15" name="Picture 3" descr="C:\Users\Public\Documents\Microcontroladores\Proyecto final\14757828_s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5293" y="1116280"/>
                  <a:ext cx="171758" cy="171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387" name="Picture 3" descr="D:\Lele\Memes\Memes\like a si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972" y="-521568"/>
                <a:ext cx="22352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10 Grupo"/>
            <p:cNvGrpSpPr/>
            <p:nvPr/>
          </p:nvGrpSpPr>
          <p:grpSpPr>
            <a:xfrm>
              <a:off x="863622" y="3947471"/>
              <a:ext cx="1739900" cy="2857500"/>
              <a:chOff x="455836" y="3701556"/>
              <a:chExt cx="1739900" cy="2857500"/>
            </a:xfrm>
          </p:grpSpPr>
          <p:grpSp>
            <p:nvGrpSpPr>
              <p:cNvPr id="20" name="19 Grupo"/>
              <p:cNvGrpSpPr/>
              <p:nvPr/>
            </p:nvGrpSpPr>
            <p:grpSpPr>
              <a:xfrm>
                <a:off x="1907704" y="4883386"/>
                <a:ext cx="288032" cy="216024"/>
                <a:chOff x="2707156" y="1094147"/>
                <a:chExt cx="288032" cy="216024"/>
              </a:xfrm>
            </p:grpSpPr>
            <p:sp>
              <p:nvSpPr>
                <p:cNvPr id="21" name="20 Rectángulo"/>
                <p:cNvSpPr/>
                <p:nvPr/>
              </p:nvSpPr>
              <p:spPr>
                <a:xfrm>
                  <a:off x="2707156" y="1094147"/>
                  <a:ext cx="288032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pic>
              <p:nvPicPr>
                <p:cNvPr id="22" name="Picture 3" descr="C:\Users\Public\Documents\Microcontroladores\Proyecto final\14757828_s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5293" y="1116280"/>
                  <a:ext cx="171758" cy="171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388" name="Picture 4" descr="D:\Lele\Memes\Memes\haters gonna hate whistling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836" y="3701556"/>
                <a:ext cx="17399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6" name="25 Rectángulo"/>
          <p:cNvSpPr/>
          <p:nvPr/>
        </p:nvSpPr>
        <p:spPr>
          <a:xfrm>
            <a:off x="7401036" y="1389632"/>
            <a:ext cx="216024" cy="1386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7387066" y="4137631"/>
            <a:ext cx="216024" cy="1386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Rectángulo"/>
          <p:cNvSpPr/>
          <p:nvPr/>
        </p:nvSpPr>
        <p:spPr>
          <a:xfrm>
            <a:off x="7185012" y="5241665"/>
            <a:ext cx="216024" cy="1386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0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3715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23699E-6 L -0.87084 0.0124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42" y="6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5087E-6 L -0.86458 -0.0067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29" y="-34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12139E-6 L -0.84896 0.0314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48" y="157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15 -2.54335E-6 L -0.33924 0.003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Public\Documents\Microcontroladores\Proyecto final\utb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-84559"/>
            <a:ext cx="21717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Aprender a utilizar los módulos RFID de arduino.</a:t>
            </a:r>
          </a:p>
          <a:p>
            <a:r>
              <a:rPr lang="es-CO" dirty="0" smtClean="0"/>
              <a:t>Utilizar este conocimiento y aplicarlo en la vida cotidiana.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155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Public\Documents\Microcontroladores\Proyecto final\14757828_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76" y="0"/>
            <a:ext cx="2021123" cy="20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 smtClean="0"/>
              <a:t>Comunicación</a:t>
            </a:r>
            <a:r>
              <a:rPr lang="en-GB" altLang="en-US" dirty="0" smtClean="0"/>
              <a:t> RFID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Identificacion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radiofrecuencia</a:t>
            </a:r>
            <a:r>
              <a:rPr lang="en-US" altLang="en-US" dirty="0" smtClean="0"/>
              <a:t> (Radio </a:t>
            </a:r>
            <a:r>
              <a:rPr lang="en-US" altLang="en-US" dirty="0" err="1" smtClean="0"/>
              <a:t>Frecuency</a:t>
            </a:r>
            <a:r>
              <a:rPr lang="en-US" altLang="en-US" dirty="0" smtClean="0"/>
              <a:t> Identification) 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sistema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almacenamiento</a:t>
            </a:r>
            <a:r>
              <a:rPr lang="en-US" altLang="en-US" dirty="0" smtClean="0"/>
              <a:t> y </a:t>
            </a:r>
            <a:r>
              <a:rPr lang="en-US" altLang="en-US" dirty="0" err="1" smtClean="0"/>
              <a:t>recuperacion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remoto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dispositivos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denominados</a:t>
            </a:r>
            <a:r>
              <a:rPr lang="en-US" altLang="en-US" dirty="0" smtClean="0"/>
              <a:t> tags RFID.</a:t>
            </a:r>
            <a:endParaRPr lang="en-US" altLang="en-US" dirty="0" smtClean="0"/>
          </a:p>
        </p:txBody>
      </p:sp>
      <p:pic>
        <p:nvPicPr>
          <p:cNvPr id="9218" name="Picture 2" descr="C:\Users\Public\Documents\Microcontroladores\Proyecto final\t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13" y="3573016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42" name="Picture 2" descr="C:\Users\Public\Documents\Microcontroladores\Proyecto final\how rfid work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500736" cy="37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Public\Documents\Microcontroladores\Proyecto final\14757828_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76" y="0"/>
            <a:ext cx="2021123" cy="20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2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ttp://blog.arduino.cc/wp-content/uploads/2013/07/Arduino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43408"/>
            <a:ext cx="1979712" cy="19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Shield</a:t>
            </a:r>
            <a:r>
              <a:rPr lang="es-CO" dirty="0" smtClean="0"/>
              <a:t> NFC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Para utilizar la comunicación RFID se utilizó el </a:t>
            </a:r>
            <a:r>
              <a:rPr lang="es-CO" dirty="0" err="1" smtClean="0"/>
              <a:t>shield</a:t>
            </a:r>
            <a:r>
              <a:rPr lang="es-CO" dirty="0" smtClean="0"/>
              <a:t> NFC v.2 el cual incorpora la tecnología de comunicación RFID y viene con su propia antena.</a:t>
            </a:r>
          </a:p>
          <a:p>
            <a:r>
              <a:rPr lang="es-CO" dirty="0" err="1" smtClean="0"/>
              <a:t>Near</a:t>
            </a:r>
            <a:r>
              <a:rPr lang="es-CO" dirty="0" smtClean="0"/>
              <a:t> Field </a:t>
            </a:r>
            <a:r>
              <a:rPr lang="es-CO" dirty="0" err="1" smtClean="0"/>
              <a:t>Comunication</a:t>
            </a:r>
            <a:endParaRPr lang="es-CO" dirty="0"/>
          </a:p>
        </p:txBody>
      </p:sp>
      <p:pic>
        <p:nvPicPr>
          <p:cNvPr id="11268" name="Picture 4" descr="http://www.seeedstudio.com/blog/wp-content/uploads/2012/08/Seeed-Logo-for-weib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2587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5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Shield</a:t>
            </a:r>
            <a:r>
              <a:rPr lang="es-CO" dirty="0" smtClean="0"/>
              <a:t> NFC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2290" name="Picture 2" descr="http://www.seeedstudio.com/depot/images/product/NFC%20S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36504"/>
            <a:ext cx="5803404" cy="435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blog.arduino.cc/wp-content/uploads/2013/07/Arduino_logo_pant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1979712" cy="19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seeedstudio.com/blog/wp-content/uploads/2012/08/Seeed-Logo-for-weibo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2587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blog.arduino.cc/wp-content/uploads/2013/07/Arduino_logo_pant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43408"/>
            <a:ext cx="1979712" cy="19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3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Propuesta de proyecto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Utilizar un sistema RFID para optimizar la adquisición del tiquete para el almuerzo en cafetería.</a:t>
            </a:r>
          </a:p>
        </p:txBody>
      </p:sp>
      <p:pic>
        <p:nvPicPr>
          <p:cNvPr id="4" name="Picture 3" descr="C:\Users\Public\Documents\Microcontroladores\Proyecto final\utb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-84559"/>
            <a:ext cx="21717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-828600" y="-531440"/>
            <a:ext cx="11449272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12" descr="D:\Lele\Memes\Memes\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378003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6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4338" name="Picture 2" descr="D:\Lele\Memes\Memes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8" y="4897146"/>
            <a:ext cx="985094" cy="10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Lele\Memes\Memes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43" y="4810450"/>
            <a:ext cx="956746" cy="10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Lele\Memes\Memes\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63" y="4943449"/>
            <a:ext cx="830711" cy="9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D:\Lele\Memes\Memes\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920" y="4844361"/>
            <a:ext cx="1005723" cy="106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D:\Lele\Memes\Memes\brunette_why no han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268" y="4843625"/>
            <a:ext cx="1090907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D:\Lele\Memes\Memes\red_wh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22" y="4930523"/>
            <a:ext cx="1274755" cy="11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-828600" y="-531440"/>
            <a:ext cx="11449272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348" name="Picture 12" descr="D:\Lele\Memes\Memes\2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5482" y="1000897"/>
            <a:ext cx="2629486" cy="25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-252535" y="1454947"/>
            <a:ext cx="5148572" cy="2780464"/>
            <a:chOff x="620423" y="1454947"/>
            <a:chExt cx="4275613" cy="2264984"/>
          </a:xfrm>
        </p:grpSpPr>
        <p:sp>
          <p:nvSpPr>
            <p:cNvPr id="16" name="15 Rectángulo"/>
            <p:cNvSpPr/>
            <p:nvPr/>
          </p:nvSpPr>
          <p:spPr>
            <a:xfrm>
              <a:off x="620423" y="1551307"/>
              <a:ext cx="4112840" cy="2168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4347" name="Picture 11" descr="D:\Lele\Memes\Memes\ChallengeConsidered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879" y="1454947"/>
              <a:ext cx="2812157" cy="22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17 Rectángulo"/>
          <p:cNvSpPr/>
          <p:nvPr/>
        </p:nvSpPr>
        <p:spPr>
          <a:xfrm>
            <a:off x="-603911" y="1398767"/>
            <a:ext cx="5499947" cy="301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350" name="Picture 14" descr="D:\Lele\Memes\Memes\okay no wor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7931" y="2051023"/>
            <a:ext cx="1164249" cy="170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D:\Lele\Memes\Memes\black_rage getting piss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04" y="4930523"/>
            <a:ext cx="1079724" cy="102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3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93642E-7 L 0.25643 -6.93642E-7 C 0.37153 -6.93642E-7 0.51337 0.02197 0.51337 0.04162 L 0.51337 0.08393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0" y="4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4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980" fill="hold">
                                          <p:stCondLst>
                                            <p:cond delay="98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980" fill="hold">
                                          <p:stCondLst>
                                            <p:cond delay="196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980" fill="hold">
                                          <p:stCondLst>
                                            <p:cond delay="294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980" fill="hold">
                                          <p:stCondLst>
                                            <p:cond delay="392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32948E-6 L -0.13264 0.3646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18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0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2DF98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118</Words>
  <Application>Microsoft Office PowerPoint</Application>
  <PresentationFormat>Presentación en pantalla (4:3)</PresentationFormat>
  <Paragraphs>15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Proyecto microcontroladores</vt:lpstr>
      <vt:lpstr>Objetivos</vt:lpstr>
      <vt:lpstr>Comunicación RFID</vt:lpstr>
      <vt:lpstr>Presentación de PowerPoint</vt:lpstr>
      <vt:lpstr>Shield NFC</vt:lpstr>
      <vt:lpstr>Shield NFC</vt:lpstr>
      <vt:lpstr>Propuesta de proyecto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city PowerPoint Presentation</dc:title>
  <dc:creator>jontypearce</dc:creator>
  <cp:lastModifiedBy>Melet Chirino</cp:lastModifiedBy>
  <cp:revision>23</cp:revision>
  <dcterms:created xsi:type="dcterms:W3CDTF">2011-07-11T11:56:50Z</dcterms:created>
  <dcterms:modified xsi:type="dcterms:W3CDTF">2015-02-28T00:51:04Z</dcterms:modified>
</cp:coreProperties>
</file>