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roxima Nova Heavy" charset="1" panose="02000506030000020004"/>
      <p:regular r:id="rId16"/>
    </p:embeddedFont>
    <p:embeddedFont>
      <p:font typeface="Proxima Nova" charset="1" panose="02000506030000020004"/>
      <p:regular r:id="rId17"/>
    </p:embeddedFont>
    <p:embeddedFont>
      <p:font typeface="Proxima Nova Bold" charset="1" panose="0200050603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3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490356" y="2049802"/>
            <a:ext cx="2354701" cy="2583807"/>
          </a:xfrm>
          <a:custGeom>
            <a:avLst/>
            <a:gdLst/>
            <a:ahLst/>
            <a:cxnLst/>
            <a:rect r="r" b="b" t="t" l="l"/>
            <a:pathLst>
              <a:path h="2583807" w="2354701">
                <a:moveTo>
                  <a:pt x="0" y="0"/>
                </a:moveTo>
                <a:lnTo>
                  <a:pt x="2354701" y="0"/>
                </a:lnTo>
                <a:lnTo>
                  <a:pt x="2354701" y="2583807"/>
                </a:lnTo>
                <a:lnTo>
                  <a:pt x="0" y="25838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68583" y="1179309"/>
            <a:ext cx="3590717" cy="502453"/>
          </a:xfrm>
          <a:custGeom>
            <a:avLst/>
            <a:gdLst/>
            <a:ahLst/>
            <a:cxnLst/>
            <a:rect r="r" b="b" t="t" l="l"/>
            <a:pathLst>
              <a:path h="502453" w="3590717">
                <a:moveTo>
                  <a:pt x="0" y="0"/>
                </a:moveTo>
                <a:lnTo>
                  <a:pt x="3590717" y="0"/>
                </a:lnTo>
                <a:lnTo>
                  <a:pt x="3590717" y="502453"/>
                </a:lnTo>
                <a:lnTo>
                  <a:pt x="0" y="5024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597" t="-221209" r="0" b="-21489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9654" y="3106533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b="true" sz="13967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LANE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59823" y="4681234"/>
            <a:ext cx="692618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tua rota para os melhores eventos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92619" y="-371367"/>
            <a:ext cx="18407038" cy="12182112"/>
          </a:xfrm>
          <a:custGeom>
            <a:avLst/>
            <a:gdLst/>
            <a:ahLst/>
            <a:cxnLst/>
            <a:rect r="r" b="b" t="t" l="l"/>
            <a:pathLst>
              <a:path h="12182112" w="18407038">
                <a:moveTo>
                  <a:pt x="0" y="0"/>
                </a:moveTo>
                <a:lnTo>
                  <a:pt x="18407038" y="0"/>
                </a:lnTo>
                <a:lnTo>
                  <a:pt x="18407038" y="12182112"/>
                </a:lnTo>
                <a:lnTo>
                  <a:pt x="0" y="12182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80213" y="3851597"/>
            <a:ext cx="2354701" cy="2583807"/>
          </a:xfrm>
          <a:custGeom>
            <a:avLst/>
            <a:gdLst/>
            <a:ahLst/>
            <a:cxnLst/>
            <a:rect r="r" b="b" t="t" l="l"/>
            <a:pathLst>
              <a:path h="2583807" w="2354701">
                <a:moveTo>
                  <a:pt x="0" y="0"/>
                </a:moveTo>
                <a:lnTo>
                  <a:pt x="2354701" y="0"/>
                </a:lnTo>
                <a:lnTo>
                  <a:pt x="2354701" y="2583806"/>
                </a:lnTo>
                <a:lnTo>
                  <a:pt x="0" y="258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91736" y="4281797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b="true" sz="13967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LANE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5400000">
            <a:off x="-2390642" y="7137006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6062923" y="0"/>
                </a:moveTo>
                <a:lnTo>
                  <a:pt x="0" y="0"/>
                </a:lnTo>
                <a:lnTo>
                  <a:pt x="0" y="6038007"/>
                </a:lnTo>
                <a:lnTo>
                  <a:pt x="6062923" y="6038007"/>
                </a:lnTo>
                <a:lnTo>
                  <a:pt x="60629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061" y="4632643"/>
            <a:ext cx="733893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ÍNDICE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65705" y="5966644"/>
            <a:ext cx="4872081" cy="255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1 - Proposta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2 - Arquitetura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3 - Tecnologias Utilizadas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4 - Conclusão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5 - Elementos do Grupo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046028" y="2362310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3"/>
                </a:lnTo>
                <a:lnTo>
                  <a:pt x="0" y="1066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05061" y="3289983"/>
            <a:ext cx="1240967" cy="1361710"/>
          </a:xfrm>
          <a:custGeom>
            <a:avLst/>
            <a:gdLst/>
            <a:ahLst/>
            <a:cxnLst/>
            <a:rect r="r" b="b" t="t" l="l"/>
            <a:pathLst>
              <a:path h="1361710" w="1240967">
                <a:moveTo>
                  <a:pt x="0" y="0"/>
                </a:moveTo>
                <a:lnTo>
                  <a:pt x="1240967" y="0"/>
                </a:lnTo>
                <a:lnTo>
                  <a:pt x="1240967" y="1361710"/>
                </a:lnTo>
                <a:lnTo>
                  <a:pt x="0" y="1361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46484" y="6027467"/>
            <a:ext cx="1418763" cy="1418763"/>
          </a:xfrm>
          <a:custGeom>
            <a:avLst/>
            <a:gdLst/>
            <a:ahLst/>
            <a:cxnLst/>
            <a:rect r="r" b="b" t="t" l="l"/>
            <a:pathLst>
              <a:path h="1418763" w="1418763">
                <a:moveTo>
                  <a:pt x="0" y="0"/>
                </a:moveTo>
                <a:lnTo>
                  <a:pt x="1418763" y="0"/>
                </a:lnTo>
                <a:lnTo>
                  <a:pt x="1418763" y="1418763"/>
                </a:lnTo>
                <a:lnTo>
                  <a:pt x="0" y="141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63683" y="4414216"/>
            <a:ext cx="1173819" cy="1390295"/>
          </a:xfrm>
          <a:custGeom>
            <a:avLst/>
            <a:gdLst/>
            <a:ahLst/>
            <a:cxnLst/>
            <a:rect r="r" b="b" t="t" l="l"/>
            <a:pathLst>
              <a:path h="1390295" w="1173819">
                <a:moveTo>
                  <a:pt x="0" y="0"/>
                </a:moveTo>
                <a:lnTo>
                  <a:pt x="1173820" y="0"/>
                </a:lnTo>
                <a:lnTo>
                  <a:pt x="1173820" y="1390294"/>
                </a:lnTo>
                <a:lnTo>
                  <a:pt x="0" y="1390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92951" y="2869311"/>
            <a:ext cx="1325829" cy="1325829"/>
          </a:xfrm>
          <a:custGeom>
            <a:avLst/>
            <a:gdLst/>
            <a:ahLst/>
            <a:cxnLst/>
            <a:rect r="r" b="b" t="t" l="l"/>
            <a:pathLst>
              <a:path h="1325829" w="1325829">
                <a:moveTo>
                  <a:pt x="0" y="0"/>
                </a:moveTo>
                <a:lnTo>
                  <a:pt x="1325829" y="0"/>
                </a:lnTo>
                <a:lnTo>
                  <a:pt x="1325829" y="1325830"/>
                </a:lnTo>
                <a:lnTo>
                  <a:pt x="0" y="13258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50745" y="2294667"/>
            <a:ext cx="57968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1-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PROPOSTA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87697" y="3341971"/>
            <a:ext cx="2189302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CONEXÃO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87697" y="4905519"/>
            <a:ext cx="2730672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SEGURANÇA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87697" y="6727324"/>
            <a:ext cx="4378605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ACESSIBILIDADE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0745" y="4532849"/>
            <a:ext cx="6192900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é uma aplicação que centraliza a descoberta de eventos, tornando o processo intuitivo, rápido e confiável.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999410" y="5887042"/>
            <a:ext cx="1447796" cy="1447796"/>
          </a:xfrm>
          <a:custGeom>
            <a:avLst/>
            <a:gdLst/>
            <a:ahLst/>
            <a:cxnLst/>
            <a:rect r="r" b="b" t="t" l="l"/>
            <a:pathLst>
              <a:path h="1447796" w="1447796">
                <a:moveTo>
                  <a:pt x="0" y="0"/>
                </a:moveTo>
                <a:lnTo>
                  <a:pt x="1447796" y="0"/>
                </a:lnTo>
                <a:lnTo>
                  <a:pt x="1447796" y="1447796"/>
                </a:lnTo>
                <a:lnTo>
                  <a:pt x="0" y="1447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49263" y="4483548"/>
            <a:ext cx="1148090" cy="814100"/>
          </a:xfrm>
          <a:custGeom>
            <a:avLst/>
            <a:gdLst/>
            <a:ahLst/>
            <a:cxnLst/>
            <a:rect r="r" b="b" t="t" l="l"/>
            <a:pathLst>
              <a:path h="814100" w="1148090">
                <a:moveTo>
                  <a:pt x="0" y="0"/>
                </a:moveTo>
                <a:lnTo>
                  <a:pt x="1148090" y="0"/>
                </a:lnTo>
                <a:lnTo>
                  <a:pt x="1148090" y="814100"/>
                </a:lnTo>
                <a:lnTo>
                  <a:pt x="0" y="814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01769" y="4142277"/>
            <a:ext cx="75932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1769" y="5499691"/>
            <a:ext cx="8276918" cy="173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Com a prol</a:t>
            </a:r>
            <a:r>
              <a:rPr lang="en-US" sz="2500" strike="noStrike" u="none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iferação de plataformas dispersas, os utilizadores sentem dificuldade em encontrar rapidamente eventos relevantes.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pretende tornar este processo mais rápido e fácil.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6701" y="6431133"/>
            <a:ext cx="3352958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FACIL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76701" y="4628172"/>
            <a:ext cx="3163399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RÁPIDO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0624" y="2255798"/>
            <a:ext cx="10048676" cy="6359066"/>
          </a:xfrm>
          <a:custGeom>
            <a:avLst/>
            <a:gdLst/>
            <a:ahLst/>
            <a:cxnLst/>
            <a:rect r="r" b="b" t="t" l="l"/>
            <a:pathLst>
              <a:path h="6359066" w="10048676">
                <a:moveTo>
                  <a:pt x="0" y="0"/>
                </a:moveTo>
                <a:lnTo>
                  <a:pt x="10048676" y="0"/>
                </a:lnTo>
                <a:lnTo>
                  <a:pt x="10048676" y="6359066"/>
                </a:lnTo>
                <a:lnTo>
                  <a:pt x="0" y="6359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4" t="0" r="-1874" b="-308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88112" y="1744940"/>
            <a:ext cx="695588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INTERFACE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40947" y="2322851"/>
            <a:ext cx="3617127" cy="6935449"/>
          </a:xfrm>
          <a:custGeom>
            <a:avLst/>
            <a:gdLst/>
            <a:ahLst/>
            <a:cxnLst/>
            <a:rect r="r" b="b" t="t" l="l"/>
            <a:pathLst>
              <a:path h="6935449" w="3617127">
                <a:moveTo>
                  <a:pt x="0" y="0"/>
                </a:moveTo>
                <a:lnTo>
                  <a:pt x="3617127" y="0"/>
                </a:lnTo>
                <a:lnTo>
                  <a:pt x="3617127" y="6935449"/>
                </a:lnTo>
                <a:lnTo>
                  <a:pt x="0" y="6935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3412" y="1605031"/>
            <a:ext cx="6997560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2-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ARQUITETURA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4855" y="3329137"/>
            <a:ext cx="6192900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Desenvolvida para Android, é responsável pela interação com o utilizador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1969" y="2763352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App Mobile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4855" y="4908591"/>
            <a:ext cx="619290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 tab</a:t>
            </a: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elas relacionais para gerir informação de utilizadores, eventos, convites e categorias, com índices para otimizar consultas por localização e tipo de evento.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1969" y="4351487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Base de</a:t>
            </a: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Dados Relacional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4855" y="7802495"/>
            <a:ext cx="6192900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A ap</a:t>
            </a: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licação recorre à API do Google Maps para fornecer rotas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1969" y="7245390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Integrações</a:t>
            </a: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Externas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02405" y="6214456"/>
            <a:ext cx="2046248" cy="1363313"/>
          </a:xfrm>
          <a:custGeom>
            <a:avLst/>
            <a:gdLst/>
            <a:ahLst/>
            <a:cxnLst/>
            <a:rect r="r" b="b" t="t" l="l"/>
            <a:pathLst>
              <a:path h="1363313" w="2046248">
                <a:moveTo>
                  <a:pt x="0" y="0"/>
                </a:moveTo>
                <a:lnTo>
                  <a:pt x="2046248" y="0"/>
                </a:lnTo>
                <a:lnTo>
                  <a:pt x="2046248" y="1363313"/>
                </a:lnTo>
                <a:lnTo>
                  <a:pt x="0" y="1363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3-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TECNOLOGIAS UTILIZADAS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637282" y="6125823"/>
            <a:ext cx="2312311" cy="1540577"/>
          </a:xfrm>
          <a:custGeom>
            <a:avLst/>
            <a:gdLst/>
            <a:ahLst/>
            <a:cxnLst/>
            <a:rect r="r" b="b" t="t" l="l"/>
            <a:pathLst>
              <a:path h="1540577" w="2312311">
                <a:moveTo>
                  <a:pt x="0" y="0"/>
                </a:moveTo>
                <a:lnTo>
                  <a:pt x="2312311" y="0"/>
                </a:lnTo>
                <a:lnTo>
                  <a:pt x="2312311" y="1540578"/>
                </a:lnTo>
                <a:lnTo>
                  <a:pt x="0" y="15405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28557" y="6277554"/>
            <a:ext cx="1237117" cy="1237117"/>
          </a:xfrm>
          <a:custGeom>
            <a:avLst/>
            <a:gdLst/>
            <a:ahLst/>
            <a:cxnLst/>
            <a:rect r="r" b="b" t="t" l="l"/>
            <a:pathLst>
              <a:path h="1237117" w="1237117">
                <a:moveTo>
                  <a:pt x="0" y="0"/>
                </a:moveTo>
                <a:lnTo>
                  <a:pt x="1237117" y="0"/>
                </a:lnTo>
                <a:lnTo>
                  <a:pt x="1237117" y="1237117"/>
                </a:lnTo>
                <a:lnTo>
                  <a:pt x="0" y="12371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270687" y="6277554"/>
            <a:ext cx="2199319" cy="1237117"/>
          </a:xfrm>
          <a:custGeom>
            <a:avLst/>
            <a:gdLst/>
            <a:ahLst/>
            <a:cxnLst/>
            <a:rect r="r" b="b" t="t" l="l"/>
            <a:pathLst>
              <a:path h="1237117" w="2199319">
                <a:moveTo>
                  <a:pt x="0" y="0"/>
                </a:moveTo>
                <a:lnTo>
                  <a:pt x="2199319" y="0"/>
                </a:lnTo>
                <a:lnTo>
                  <a:pt x="2199319" y="1237117"/>
                </a:lnTo>
                <a:lnTo>
                  <a:pt x="0" y="12371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57759" y="2981326"/>
            <a:ext cx="12110257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Algumas das principais tecnologias utilizadas no desenvolvimento da Lane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9012" y="7686585"/>
            <a:ext cx="2153034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KOTLIN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706217" y="7686585"/>
            <a:ext cx="4174440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POSTG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RESQL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684829" y="7686585"/>
            <a:ext cx="2924572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GOOGL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 MAPS API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83127" y="7686585"/>
            <a:ext cx="4174440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GITH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UB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47091" y="-4328928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79836"/>
            <a:ext cx="6652613" cy="665261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144000" y="2595486"/>
            <a:ext cx="695588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4-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CONCLUSÃO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5059440"/>
            <a:ext cx="7338939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65EDD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será uma aplicação que centraliza a descoberta de eventos locais, tornando o processo intuitivo, rápido e confiável.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2769" y="4049371"/>
            <a:ext cx="11202463" cy="4996677"/>
          </a:xfrm>
          <a:custGeom>
            <a:avLst/>
            <a:gdLst/>
            <a:ahLst/>
            <a:cxnLst/>
            <a:rect r="r" b="b" t="t" l="l"/>
            <a:pathLst>
              <a:path h="4996677" w="11202463">
                <a:moveTo>
                  <a:pt x="0" y="0"/>
                </a:moveTo>
                <a:lnTo>
                  <a:pt x="11202462" y="0"/>
                </a:lnTo>
                <a:lnTo>
                  <a:pt x="11202462" y="4996677"/>
                </a:lnTo>
                <a:lnTo>
                  <a:pt x="0" y="499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87804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5- ELEMENTOS DO GRUPO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126499" y="4236535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7"/>
                </a:lnTo>
                <a:lnTo>
                  <a:pt x="0" y="603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DAG09HGtXEc</dc:identifier>
  <dcterms:modified xsi:type="dcterms:W3CDTF">2011-08-01T06:04:30Z</dcterms:modified>
  <cp:revision>1</cp:revision>
  <dc:title>Lane</dc:title>
</cp:coreProperties>
</file>