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95" d="100"/>
          <a:sy n="95" d="100"/>
        </p:scale>
        <p:origin x="67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DDE3-A80B-4C66-ACAA-174D300432CB}" type="datetimeFigureOut">
              <a:rPr lang="pt-PT" smtClean="0"/>
              <a:t>05/10/2025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29D-3EB5-418F-B362-4F0B4B92FBB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2842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DDE3-A80B-4C66-ACAA-174D300432CB}" type="datetimeFigureOut">
              <a:rPr lang="pt-PT" smtClean="0"/>
              <a:t>05/10/2025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29D-3EB5-418F-B362-4F0B4B92FBB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6649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DDE3-A80B-4C66-ACAA-174D300432CB}" type="datetimeFigureOut">
              <a:rPr lang="pt-PT" smtClean="0"/>
              <a:t>05/10/2025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29D-3EB5-418F-B362-4F0B4B92FBB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99741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DDE3-A80B-4C66-ACAA-174D300432CB}" type="datetimeFigureOut">
              <a:rPr lang="pt-PT" smtClean="0"/>
              <a:t>05/10/2025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29D-3EB5-418F-B362-4F0B4B92FBB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005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DDE3-A80B-4C66-ACAA-174D300432CB}" type="datetimeFigureOut">
              <a:rPr lang="pt-PT" smtClean="0"/>
              <a:t>05/10/2025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29D-3EB5-418F-B362-4F0B4B92FBB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1831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DDE3-A80B-4C66-ACAA-174D300432CB}" type="datetimeFigureOut">
              <a:rPr lang="pt-PT" smtClean="0"/>
              <a:t>05/10/2025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29D-3EB5-418F-B362-4F0B4B92FBB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732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DDE3-A80B-4C66-ACAA-174D300432CB}" type="datetimeFigureOut">
              <a:rPr lang="pt-PT" smtClean="0"/>
              <a:t>05/10/2025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29D-3EB5-418F-B362-4F0B4B92FBB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89271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DDE3-A80B-4C66-ACAA-174D300432CB}" type="datetimeFigureOut">
              <a:rPr lang="pt-PT" smtClean="0"/>
              <a:t>05/10/2025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29D-3EB5-418F-B362-4F0B4B92FBB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072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DDE3-A80B-4C66-ACAA-174D300432CB}" type="datetimeFigureOut">
              <a:rPr lang="pt-PT" smtClean="0"/>
              <a:t>05/10/2025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29D-3EB5-418F-B362-4F0B4B92FBB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0586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DDE3-A80B-4C66-ACAA-174D300432CB}" type="datetimeFigureOut">
              <a:rPr lang="pt-PT" smtClean="0"/>
              <a:t>05/10/2025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29D-3EB5-418F-B362-4F0B4B92FBB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96177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DDE3-A80B-4C66-ACAA-174D300432CB}" type="datetimeFigureOut">
              <a:rPr lang="pt-PT" smtClean="0"/>
              <a:t>05/10/2025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0629D-3EB5-418F-B362-4F0B4B92FBB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85895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pt-PT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PT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EDDE3-A80B-4C66-ACAA-174D300432CB}" type="datetimeFigureOut">
              <a:rPr lang="pt-PT" smtClean="0"/>
              <a:t>05/10/2025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0629D-3EB5-418F-B362-4F0B4B92FBBC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22233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269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80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545718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8" cy="6857999"/>
          </a:xfrm>
        </p:spPr>
      </p:pic>
    </p:spTree>
    <p:extLst>
      <p:ext uri="{BB962C8B-B14F-4D97-AF65-F5344CB8AC3E}">
        <p14:creationId xmlns:p14="http://schemas.microsoft.com/office/powerpoint/2010/main" val="318490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77224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1"/>
            <a:ext cx="12192000" cy="6858001"/>
          </a:xfrm>
        </p:spPr>
      </p:pic>
    </p:spTree>
    <p:extLst>
      <p:ext uri="{BB962C8B-B14F-4D97-AF65-F5344CB8AC3E}">
        <p14:creationId xmlns:p14="http://schemas.microsoft.com/office/powerpoint/2010/main" val="2767586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38749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0553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1604909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1999" cy="6858000"/>
          </a:xfrm>
        </p:spPr>
      </p:pic>
    </p:spTree>
    <p:extLst>
      <p:ext uri="{BB962C8B-B14F-4D97-AF65-F5344CB8AC3E}">
        <p14:creationId xmlns:p14="http://schemas.microsoft.com/office/powerpoint/2010/main" val="2023617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322" y="-37306"/>
            <a:ext cx="12258322" cy="6895306"/>
          </a:xfrm>
        </p:spPr>
      </p:pic>
    </p:spTree>
    <p:extLst>
      <p:ext uri="{BB962C8B-B14F-4D97-AF65-F5344CB8AC3E}">
        <p14:creationId xmlns:p14="http://schemas.microsoft.com/office/powerpoint/2010/main" val="808598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Filomeno Sabino</dc:creator>
  <cp:lastModifiedBy>Filomeno Sabino</cp:lastModifiedBy>
  <cp:revision>2</cp:revision>
  <dcterms:created xsi:type="dcterms:W3CDTF">2025-10-05T12:57:53Z</dcterms:created>
  <dcterms:modified xsi:type="dcterms:W3CDTF">2025-10-05T12:58:37Z</dcterms:modified>
</cp:coreProperties>
</file>