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1" autoAdjust="0"/>
    <p:restoredTop sz="94660"/>
  </p:normalViewPr>
  <p:slideViewPr>
    <p:cSldViewPr snapToGrid="0">
      <p:cViewPr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8D3D49-75AD-498C-9623-E8B5EBC1FC3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9762FB-5237-49CE-A430-D287A992E6BF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6304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Este slide oferece uma visão geral do projeto de Gestão de Atividades, destacando os problemas que motivaram a criação da aplicação, a solução proposta, o público-alvo, as tecnologias envolvidas e o objetivo final. Serve para contextualizar o projeto e preparar a audiência para os detalhes que virão nos próximos slides.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DAA78-91A9-4921-8ED0-A50248E6BA3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55154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Este slide de capa introduz o tema principal da apresentação, apresenta o título, subtítulo e os autores do projeto, além de um design simples com ícones que remetem à organização e gestão de tarefas.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62FB-5237-49CE-A430-D287A992E6BF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869708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Este slide destaca os problemas enfrentados pelos utilizadores que motivam o desenvolvimento da aplicação, focando no esquecimento de compromissos, organização deficiente e ausência de ferramentas eficazes.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62FB-5237-49CE-A430-D287A992E6BF}" type="slidenum">
              <a:rPr lang="pt-PT" smtClean="0"/>
              <a:t>4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137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Aqui apresentamos a solução desenvolvida, uma aplicação móvel que permite gerir tarefas de forma prática e intuitiva, oferecendo funções como notificações, diferentes modos de visualização e partilha opcional.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62FB-5237-49CE-A430-D287A992E6BF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08326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Este slide identifica os principais grupos que beneficiarão da aplicação, destacando as necessidades específicas de estudantes, profissionais e pessoas que procuram organização pessoal.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62FB-5237-49CE-A430-D287A992E6BF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7548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Este slide detalha as tecnologias e ferramentas usadas no desenvolvimento e gestão do projeto, destacando as escolhas para garantir eficiência, escalabilidade e boa experiência do utilizador.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62FB-5237-49CE-A430-D287A992E6BF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457378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Este slide apresenta os principais objetivos do projeto, focando-se na criação de uma ferramenta útil e acessível que ajude os utilizadores a gerir melhor o seu tempo e tarefas.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9762FB-5237-49CE-A430-D287A992E6BF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461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D491F3-09B6-5C79-6CE7-BACF2DC29B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C2BCA-59A4-0670-EFDB-68D4A0284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10CAC6F3-92AE-4C0C-B5A6-24688218E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EB2226D-44DB-04EB-675D-182D01EF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2AA967F-7F60-B92C-3C78-D8894718C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13404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7AA93-A2BD-07E8-1A0B-54DFF09E7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2DC564FE-D59B-D605-2258-B02C78F2C4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509A17F-7880-8A17-AB2D-6CD2149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4CA77BF-920E-F26A-DD8C-6345E9FFD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9C7A3E6F-9D85-F695-9966-B764BDED7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15190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9DFDB16-B7C5-C5CD-F780-A5E0262749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BF3AA346-90AE-3D42-CDB3-7F1836BD1A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D7A7BA9-3A21-52CA-3C2D-EA049CCA2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2EF633-A241-20BC-51AD-1CC34E752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8058BBC8-FFE1-51EE-D03D-654FD1430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4158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BE77D5-0718-036D-4FCA-2130C6FB0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2414A34-E654-2EFD-EFF9-1569CCAB2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BF1CD80A-A247-8DA3-1BDE-92FD36C3B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D23817F-F95A-AB3A-F0BF-042A851D8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9CD59C0-A069-0F71-35EF-4B2C95056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488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66B462-ADB5-3194-FBB5-0EF8701DC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7D9116-DD68-7795-A274-1CDC32B56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E4294D3-FD5C-7E38-A6C2-08A756A6E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8B09A5BF-29A5-A662-2E64-6A34129B7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07E613AE-2D24-A016-5DB4-C53106A3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708082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41A353-ABBF-4FA6-2D37-A6053A3CF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E5287E43-8207-A77D-DEFC-12A2197BE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683BC5AC-8EC3-B703-0A87-5FAB0AF48D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D98E4A24-AFB8-034B-C524-419D1DAD5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2A0FB70-6A9C-73BE-BEAA-FC26B0215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76648A41-52E4-6113-9E3A-7BDD6EC3C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80913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9F6127-FA53-BFF3-6B51-A1CB1497D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0AA1A85-4736-ECC0-D8E3-C562FCE420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4A48A47-94FF-CAB1-9FD0-678D21FFDE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DB34478-A6E6-4ED8-7696-1E850D8A1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0FC24DE-BAA2-56DC-7013-3854FF1349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7AECABF1-2E9A-5DC7-8D9D-B12E049F6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D734057A-3021-CA95-18E1-21DCBCB16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594F9D9E-C25E-ABEA-9D8A-4ACC8A24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80437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43857-67BA-6413-B62B-5BEDFCEEB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0E13A0AB-84C7-01CA-0A77-0F047B84D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E01A29F-282E-8CF7-713F-C3355AE57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75AA274-02C2-42E0-F546-A490693F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95231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182E7513-2266-6763-AB6A-3FD578F9A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84AF6482-947C-AA8E-003C-B2CB8385C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227E038C-F9EC-DF32-2AA0-17D68BF1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1305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C80875-B7F7-0269-E503-1FD16D169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64F6A6-68D5-6A83-ED10-CCD9D2846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CFFBA663-9D03-1272-755D-293FE0E91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7C6217-C67F-B9EB-18B6-CF08C3CAF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CF5FBE6-0A17-8973-48E3-0BC4DCD62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C0637AD-922A-FDF4-EC41-40E3F61E9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0460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0FBE06-0D85-2CAF-703C-22F7A572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C6134C10-7455-AB85-BAC6-8258971378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5CE69E0F-E299-C10B-EDE5-598FC3EC02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5DFF167-0FBD-58A9-0995-65B1C2AAF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9C0B812C-DF14-C771-5A9B-D28A25F5C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E02EDEF2-3A44-602C-CC80-EEB6B9AB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41755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6B1C6D98-232A-D05C-AD90-922F5EFF1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687EA96-756D-611E-2B2A-82A53468D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428FBE7-D5FD-1348-1F7B-4B024BCB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642331-0053-4881-8358-73944D5C7D45}" type="datetimeFigureOut">
              <a:rPr lang="pt-PT" smtClean="0"/>
              <a:t>30/09/2025</a:t>
            </a:fld>
            <a:endParaRPr lang="pt-P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53754D1-05AC-D611-7105-8D94B9B184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C7D3040-23B2-A6AD-E89A-DEB2D59E7D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47403B-C0B4-492C-BD86-1F72778AF0ED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547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D725F-6D52-246D-49A6-9B6DC27A4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pt-PT" dirty="0" err="1"/>
              <a:t>Lane</a:t>
            </a:r>
            <a:br>
              <a:rPr lang="pt-PT" dirty="0"/>
            </a:br>
            <a:r>
              <a:rPr lang="pt-PT" dirty="0"/>
              <a:t>Gestão de Eventos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418F0A-CA5C-EB1C-DE42-B1D7BB195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6445" y="3602037"/>
            <a:ext cx="10039110" cy="2387600"/>
          </a:xfrm>
        </p:spPr>
        <p:txBody>
          <a:bodyPr>
            <a:normAutofit/>
          </a:bodyPr>
          <a:lstStyle/>
          <a:p>
            <a:r>
              <a:rPr lang="pt-PT" dirty="0"/>
              <a:t>Francisco Abecasis</a:t>
            </a:r>
          </a:p>
          <a:p>
            <a:r>
              <a:rPr lang="pt-PT" dirty="0"/>
              <a:t>Sávio</a:t>
            </a:r>
          </a:p>
          <a:p>
            <a:r>
              <a:rPr lang="pt-PT" dirty="0"/>
              <a:t>Pedro Afonso</a:t>
            </a:r>
          </a:p>
          <a:p>
            <a:r>
              <a:rPr lang="pt-PT" dirty="0"/>
              <a:t>Gianni Lopes</a:t>
            </a:r>
          </a:p>
          <a:p>
            <a:r>
              <a:rPr lang="pt-PT" dirty="0"/>
              <a:t>Filomeno Sabino</a:t>
            </a:r>
          </a:p>
          <a:p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915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CEB8DDD-6973-81F5-0089-E417F377D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Resumo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do </a:t>
            </a:r>
            <a:r>
              <a:rPr lang="en-US" sz="36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Projeto</a:t>
            </a:r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b="1" dirty="0"/>
              <a:t>Lane</a:t>
            </a:r>
            <a:endParaRPr lang="en-US" sz="36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0E24DDAB-5E49-458A-0320-83129B87F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Identificação</a:t>
            </a:r>
            <a:r>
              <a:rPr lang="en-US" sz="1500" dirty="0"/>
              <a:t> do </a:t>
            </a:r>
            <a:r>
              <a:rPr lang="en-US" sz="1500" dirty="0" err="1"/>
              <a:t>problema</a:t>
            </a:r>
            <a:r>
              <a:rPr lang="en-US" sz="1500" dirty="0"/>
              <a:t>: </a:t>
            </a:r>
            <a:r>
              <a:rPr lang="en-US" sz="1500" dirty="0" err="1"/>
              <a:t>esquecimento</a:t>
            </a:r>
            <a:r>
              <a:rPr lang="en-US" sz="1500" dirty="0"/>
              <a:t> de </a:t>
            </a:r>
            <a:r>
              <a:rPr lang="en-US" sz="1500" dirty="0" err="1"/>
              <a:t>eventos</a:t>
            </a:r>
            <a:r>
              <a:rPr lang="en-US" sz="1500" dirty="0"/>
              <a:t> e </a:t>
            </a:r>
            <a:r>
              <a:rPr lang="en-US" sz="1500" dirty="0" err="1"/>
              <a:t>dificuldades</a:t>
            </a:r>
            <a:r>
              <a:rPr lang="en-US" sz="1500" dirty="0"/>
              <a:t> de </a:t>
            </a:r>
            <a:r>
              <a:rPr lang="en-US" sz="1500" dirty="0" err="1"/>
              <a:t>organização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Solução</a:t>
            </a:r>
            <a:r>
              <a:rPr lang="en-US" sz="1500" dirty="0"/>
              <a:t> </a:t>
            </a:r>
            <a:r>
              <a:rPr lang="en-US" sz="1500" dirty="0" err="1"/>
              <a:t>proposta</a:t>
            </a:r>
            <a:r>
              <a:rPr lang="en-US" sz="1500" dirty="0"/>
              <a:t>: </a:t>
            </a:r>
            <a:r>
              <a:rPr lang="en-US" sz="1500" dirty="0" err="1"/>
              <a:t>aplicação</a:t>
            </a:r>
            <a:r>
              <a:rPr lang="en-US" sz="1500" dirty="0"/>
              <a:t> </a:t>
            </a:r>
            <a:r>
              <a:rPr lang="en-US" sz="1500" dirty="0" err="1"/>
              <a:t>móvel</a:t>
            </a:r>
            <a:r>
              <a:rPr lang="en-US" sz="1500" dirty="0"/>
              <a:t> </a:t>
            </a:r>
            <a:r>
              <a:rPr lang="en-US" sz="1500" dirty="0" err="1"/>
              <a:t>intuitiva</a:t>
            </a:r>
            <a:r>
              <a:rPr lang="en-US" sz="1500" dirty="0"/>
              <a:t> com </a:t>
            </a:r>
            <a:r>
              <a:rPr lang="en-US" sz="1500" dirty="0" err="1"/>
              <a:t>notificações</a:t>
            </a:r>
            <a:r>
              <a:rPr lang="en-US" sz="1500" dirty="0"/>
              <a:t> e </a:t>
            </a:r>
            <a:r>
              <a:rPr lang="en-US" sz="1500" dirty="0" err="1"/>
              <a:t>visualização</a:t>
            </a:r>
            <a:r>
              <a:rPr lang="en-US" sz="1500" dirty="0"/>
              <a:t> </a:t>
            </a:r>
            <a:r>
              <a:rPr lang="en-US" sz="1500" dirty="0" err="1"/>
              <a:t>variada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Definição</a:t>
            </a:r>
            <a:r>
              <a:rPr lang="en-US" sz="1500" dirty="0"/>
              <a:t> do </a:t>
            </a:r>
            <a:r>
              <a:rPr lang="en-US" sz="1500" dirty="0" err="1"/>
              <a:t>público-alvo</a:t>
            </a:r>
            <a:r>
              <a:rPr lang="en-US" sz="1500" dirty="0"/>
              <a:t>: </a:t>
            </a:r>
            <a:r>
              <a:rPr lang="en-US" sz="1500" dirty="0" err="1"/>
              <a:t>estudantes</a:t>
            </a:r>
            <a:r>
              <a:rPr lang="en-US" sz="1500" dirty="0"/>
              <a:t>, </a:t>
            </a:r>
            <a:r>
              <a:rPr lang="en-US" sz="1500" dirty="0" err="1"/>
              <a:t>profissionais</a:t>
            </a:r>
            <a:r>
              <a:rPr lang="en-US" sz="1500" dirty="0"/>
              <a:t> e </a:t>
            </a:r>
            <a:r>
              <a:rPr lang="en-US" sz="1500" dirty="0" err="1"/>
              <a:t>utilizadores</a:t>
            </a:r>
            <a:r>
              <a:rPr lang="en-US" sz="1500" dirty="0"/>
              <a:t> </a:t>
            </a:r>
            <a:r>
              <a:rPr lang="en-US" sz="1500" dirty="0" err="1"/>
              <a:t>pessoais</a:t>
            </a:r>
            <a:r>
              <a:rPr lang="en-US" sz="1500" dirty="0"/>
              <a:t>.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Tecnologias</a:t>
            </a:r>
            <a:r>
              <a:rPr lang="en-US" sz="1500" dirty="0"/>
              <a:t> </a:t>
            </a:r>
            <a:r>
              <a:rPr lang="en-US" sz="1500" dirty="0" err="1"/>
              <a:t>utilizadas</a:t>
            </a:r>
            <a:r>
              <a:rPr lang="en-US" sz="1500" dirty="0"/>
              <a:t> para </a:t>
            </a:r>
            <a:r>
              <a:rPr lang="en-US" sz="1500" dirty="0" err="1"/>
              <a:t>desenvolvimento</a:t>
            </a:r>
            <a:r>
              <a:rPr lang="en-US" sz="1500" dirty="0"/>
              <a:t> e </a:t>
            </a:r>
            <a:r>
              <a:rPr lang="en-US" sz="1500" dirty="0" err="1"/>
              <a:t>gestão</a:t>
            </a:r>
            <a:r>
              <a:rPr lang="en-US" sz="1500" dirty="0"/>
              <a:t> do </a:t>
            </a:r>
            <a:r>
              <a:rPr lang="en-US" sz="1500" dirty="0" err="1"/>
              <a:t>projeto</a:t>
            </a:r>
            <a:r>
              <a:rPr lang="en-US" sz="1500" dirty="0"/>
              <a:t>: Figma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Objetivo</a:t>
            </a:r>
            <a:r>
              <a:rPr lang="en-US" sz="1500" dirty="0"/>
              <a:t> principal: </a:t>
            </a:r>
            <a:r>
              <a:rPr lang="en-US" sz="1500" dirty="0" err="1"/>
              <a:t>Melhorar</a:t>
            </a:r>
            <a:r>
              <a:rPr lang="en-US" sz="1500" dirty="0"/>
              <a:t> a </a:t>
            </a:r>
            <a:r>
              <a:rPr lang="en-US" sz="1500" dirty="0" err="1"/>
              <a:t>organização</a:t>
            </a:r>
            <a:r>
              <a:rPr lang="en-US" sz="1500" dirty="0"/>
              <a:t> dos </a:t>
            </a:r>
            <a:r>
              <a:rPr lang="en-US" sz="1500" dirty="0" err="1"/>
              <a:t>utilizadores</a:t>
            </a:r>
            <a:r>
              <a:rPr lang="en-US" sz="1500" dirty="0"/>
              <a:t> </a:t>
            </a:r>
          </a:p>
        </p:txBody>
      </p:sp>
      <p:pic>
        <p:nvPicPr>
          <p:cNvPr id="5" name="Marcador de Posição de Conteúdo 4" descr="Resolução 4K">
            <a:extLst>
              <a:ext uri="{FF2B5EF4-FFF2-40B4-BE49-F238E27FC236}">
                <a16:creationId xmlns:a16="http://schemas.microsoft.com/office/drawing/2014/main" id="{B16454EA-C767-4145-BC9B-6B337CFBB04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91261" y="1787124"/>
            <a:ext cx="5837780" cy="32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551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3798E62-DDEB-5D71-9DCA-EC9974DF8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Capa da Apresentação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15B46181-4E25-891B-C0ED-62101A5328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Título</a:t>
            </a:r>
            <a:r>
              <a:rPr lang="en-US" sz="1800" dirty="0"/>
              <a:t>: Lane</a:t>
            </a:r>
          </a:p>
          <a:p>
            <a:pPr>
              <a:lnSpc>
                <a:spcPct val="120000"/>
              </a:lnSpc>
            </a:pPr>
            <a:r>
              <a:rPr lang="en-US" sz="1800" dirty="0" err="1"/>
              <a:t>Subtítulo</a:t>
            </a:r>
            <a:r>
              <a:rPr lang="en-US" sz="1800" dirty="0"/>
              <a:t>: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Móvel</a:t>
            </a:r>
            <a:r>
              <a:rPr lang="en-US" sz="1800" dirty="0"/>
              <a:t> para </a:t>
            </a:r>
            <a:r>
              <a:rPr lang="en-US" sz="1800" dirty="0" err="1"/>
              <a:t>criação</a:t>
            </a:r>
            <a:r>
              <a:rPr lang="en-US" sz="1800" dirty="0"/>
              <a:t> de </a:t>
            </a:r>
            <a:r>
              <a:rPr lang="en-US" sz="1800" dirty="0" err="1"/>
              <a:t>eventos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err="1"/>
              <a:t>Autores</a:t>
            </a:r>
            <a:r>
              <a:rPr lang="en-US" sz="1800" dirty="0"/>
              <a:t> do </a:t>
            </a:r>
            <a:r>
              <a:rPr lang="en-US" sz="1800" dirty="0" err="1"/>
              <a:t>projeto</a:t>
            </a:r>
            <a:r>
              <a:rPr lang="en-US" sz="1800" dirty="0"/>
              <a:t> </a:t>
            </a:r>
            <a:r>
              <a:rPr lang="en-US" sz="1800" dirty="0" err="1"/>
              <a:t>apresentados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Fundo simples com </a:t>
            </a:r>
            <a:r>
              <a:rPr lang="en-US" sz="1800" dirty="0" err="1"/>
              <a:t>ícone</a:t>
            </a:r>
            <a:r>
              <a:rPr lang="en-US" sz="1800" dirty="0"/>
              <a:t> </a:t>
            </a:r>
            <a:r>
              <a:rPr lang="en-US" sz="1800" dirty="0" err="1"/>
              <a:t>representativo</a:t>
            </a:r>
            <a:r>
              <a:rPr lang="en-US" sz="1800" dirty="0"/>
              <a:t> de </a:t>
            </a:r>
            <a:r>
              <a:rPr lang="en-US" sz="1800" dirty="0" err="1"/>
              <a:t>calendário</a:t>
            </a:r>
            <a:r>
              <a:rPr lang="en-US" sz="1800" dirty="0"/>
              <a:t> </a:t>
            </a:r>
          </a:p>
        </p:txBody>
      </p:sp>
      <p:pic>
        <p:nvPicPr>
          <p:cNvPr id="5" name="Marcador de Posição de Conteúdo 4" descr="Calendário em cima da mesa">
            <a:extLst>
              <a:ext uri="{FF2B5EF4-FFF2-40B4-BE49-F238E27FC236}">
                <a16:creationId xmlns:a16="http://schemas.microsoft.com/office/drawing/2014/main" id="{9AB45F7A-15F6-48CF-9720-A701A6415E52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91261" y="1480640"/>
            <a:ext cx="5837780" cy="389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287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E688C45-88D7-2756-C064-19ACEE5B6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Identificação do Problema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9044D5D0-F898-9DD0-D15E-0940EEF39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Dificuldade</a:t>
            </a:r>
            <a:r>
              <a:rPr lang="en-US" sz="1800" dirty="0"/>
              <a:t> </a:t>
            </a:r>
            <a:r>
              <a:rPr lang="en-US" sz="1800" dirty="0" err="1"/>
              <a:t>na</a:t>
            </a:r>
            <a:r>
              <a:rPr lang="en-US" sz="1800" dirty="0"/>
              <a:t> </a:t>
            </a:r>
            <a:r>
              <a:rPr lang="en-US" sz="1800" dirty="0" err="1"/>
              <a:t>organização</a:t>
            </a:r>
            <a:r>
              <a:rPr lang="en-US" sz="1800" dirty="0"/>
              <a:t> dos </a:t>
            </a:r>
            <a:r>
              <a:rPr lang="en-US" sz="1800" dirty="0" err="1"/>
              <a:t>seus</a:t>
            </a:r>
            <a:r>
              <a:rPr lang="en-US" sz="1800" dirty="0"/>
              <a:t> </a:t>
            </a:r>
            <a:r>
              <a:rPr lang="en-US" sz="1800" dirty="0" err="1"/>
              <a:t>eventos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/>
              <a:t>Falta de ferramentas simples e </a:t>
            </a:r>
            <a:r>
              <a:rPr lang="en-US" sz="1800" dirty="0" err="1"/>
              <a:t>acessíveis</a:t>
            </a:r>
            <a:r>
              <a:rPr lang="en-US" sz="1800" dirty="0"/>
              <a:t> para </a:t>
            </a:r>
            <a:r>
              <a:rPr lang="en-US" sz="1800" dirty="0" err="1"/>
              <a:t>gestão</a:t>
            </a:r>
            <a:r>
              <a:rPr lang="en-US" sz="1800" dirty="0"/>
              <a:t> </a:t>
            </a:r>
            <a:r>
              <a:rPr lang="en-US" sz="1800" dirty="0" err="1"/>
              <a:t>pessoal</a:t>
            </a:r>
            <a:endParaRPr lang="en-US" sz="1800" dirty="0"/>
          </a:p>
          <a:p>
            <a:pPr>
              <a:lnSpc>
                <a:spcPct val="120000"/>
              </a:lnSpc>
            </a:pPr>
            <a:endParaRPr lang="en-US" sz="1800" dirty="0"/>
          </a:p>
        </p:txBody>
      </p:sp>
      <p:pic>
        <p:nvPicPr>
          <p:cNvPr id="5" name="Marcador de Posição de Conteúdo 4" descr="Post-it Note azul com Push Pin amarelo - compromisso.">
            <a:extLst>
              <a:ext uri="{FF2B5EF4-FFF2-40B4-BE49-F238E27FC236}">
                <a16:creationId xmlns:a16="http://schemas.microsoft.com/office/drawing/2014/main" id="{E9D56774-63A8-4CD7-B9A5-26ED52A9EB6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6236739" y="1114923"/>
            <a:ext cx="474682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27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2E2ACD2-6003-45A1-562C-5161FE14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Solução Proposta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4AF51CDB-5688-26D0-ACDB-4A4CC055BA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500" dirty="0" err="1"/>
              <a:t>Aplicação</a:t>
            </a:r>
            <a:r>
              <a:rPr lang="en-US" sz="1500" dirty="0"/>
              <a:t> </a:t>
            </a:r>
            <a:r>
              <a:rPr lang="en-US" sz="1500" dirty="0" err="1"/>
              <a:t>móvel</a:t>
            </a:r>
            <a:r>
              <a:rPr lang="en-US" sz="1500" dirty="0"/>
              <a:t> </a:t>
            </a:r>
            <a:r>
              <a:rPr lang="en-US" sz="1500" dirty="0" err="1"/>
              <a:t>intuitiva</a:t>
            </a:r>
            <a:r>
              <a:rPr lang="en-US" sz="1500" dirty="0"/>
              <a:t> para </a:t>
            </a:r>
            <a:r>
              <a:rPr lang="en-US" sz="1500" dirty="0" err="1"/>
              <a:t>organização</a:t>
            </a:r>
            <a:r>
              <a:rPr lang="en-US" sz="1500" dirty="0"/>
              <a:t> de </a:t>
            </a:r>
            <a:r>
              <a:rPr lang="en-US" sz="1500" dirty="0" err="1"/>
              <a:t>eventos</a:t>
            </a:r>
            <a:r>
              <a:rPr lang="en-US" sz="1500" dirty="0"/>
              <a:t>, </a:t>
            </a:r>
            <a:r>
              <a:rPr lang="en-US" sz="1500" dirty="0" err="1"/>
              <a:t>gestão</a:t>
            </a:r>
            <a:r>
              <a:rPr lang="en-US" sz="1500" dirty="0"/>
              <a:t> </a:t>
            </a:r>
            <a:r>
              <a:rPr lang="en-US" sz="1500" dirty="0" err="1"/>
              <a:t>detalhada</a:t>
            </a:r>
            <a:r>
              <a:rPr lang="en-US" sz="1500" dirty="0"/>
              <a:t> com </a:t>
            </a:r>
            <a:r>
              <a:rPr lang="en-US" sz="1500" dirty="0" err="1"/>
              <a:t>título</a:t>
            </a:r>
            <a:r>
              <a:rPr lang="en-US" sz="1500" dirty="0"/>
              <a:t>, </a:t>
            </a:r>
            <a:r>
              <a:rPr lang="en-US" sz="1500" dirty="0" err="1"/>
              <a:t>descrição</a:t>
            </a:r>
            <a:r>
              <a:rPr lang="en-US" sz="1500" dirty="0"/>
              <a:t>, data e hora</a:t>
            </a:r>
          </a:p>
          <a:p>
            <a:pPr>
              <a:lnSpc>
                <a:spcPct val="110000"/>
              </a:lnSpc>
            </a:pPr>
            <a:r>
              <a:rPr lang="en-US" sz="1500" dirty="0" err="1"/>
              <a:t>Notificações</a:t>
            </a:r>
            <a:r>
              <a:rPr lang="en-US" sz="1500" dirty="0"/>
              <a:t> e </a:t>
            </a:r>
            <a:r>
              <a:rPr lang="en-US" sz="1500" dirty="0" err="1"/>
              <a:t>lembretes</a:t>
            </a:r>
            <a:r>
              <a:rPr lang="en-US" sz="1500" dirty="0"/>
              <a:t> para </a:t>
            </a:r>
            <a:r>
              <a:rPr lang="en-US" sz="1500" dirty="0" err="1"/>
              <a:t>evitar</a:t>
            </a:r>
            <a:r>
              <a:rPr lang="en-US" sz="1500" dirty="0"/>
              <a:t> </a:t>
            </a:r>
            <a:r>
              <a:rPr lang="en-US" sz="1500" dirty="0" err="1"/>
              <a:t>esquecimentos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Visualização</a:t>
            </a:r>
            <a:r>
              <a:rPr lang="en-US" sz="1500" dirty="0"/>
              <a:t> </a:t>
            </a:r>
            <a:r>
              <a:rPr lang="en-US" sz="1500" dirty="0" err="1"/>
              <a:t>em</a:t>
            </a:r>
            <a:r>
              <a:rPr lang="en-US" sz="1500" dirty="0"/>
              <a:t> </a:t>
            </a:r>
            <a:r>
              <a:rPr lang="en-US" sz="1500" dirty="0" err="1"/>
              <a:t>lista</a:t>
            </a:r>
            <a:r>
              <a:rPr lang="en-US" sz="1500" dirty="0"/>
              <a:t> e </a:t>
            </a:r>
            <a:r>
              <a:rPr lang="en-US" sz="1500" dirty="0" err="1"/>
              <a:t>calendário</a:t>
            </a:r>
            <a:r>
              <a:rPr lang="en-US" sz="1500" dirty="0"/>
              <a:t> para </a:t>
            </a:r>
            <a:r>
              <a:rPr lang="en-US" sz="1500" dirty="0" err="1"/>
              <a:t>maior</a:t>
            </a:r>
            <a:r>
              <a:rPr lang="en-US" sz="1500" dirty="0"/>
              <a:t> </a:t>
            </a:r>
            <a:r>
              <a:rPr lang="en-US" sz="1500" dirty="0" err="1"/>
              <a:t>flexibilidade</a:t>
            </a:r>
            <a:endParaRPr lang="en-US" sz="1500" dirty="0"/>
          </a:p>
          <a:p>
            <a:pPr>
              <a:lnSpc>
                <a:spcPct val="110000"/>
              </a:lnSpc>
            </a:pPr>
            <a:r>
              <a:rPr lang="en-US" sz="1500" dirty="0" err="1"/>
              <a:t>Opção</a:t>
            </a:r>
            <a:r>
              <a:rPr lang="en-US" sz="1500" dirty="0"/>
              <a:t> para </a:t>
            </a:r>
            <a:r>
              <a:rPr lang="en-US" sz="1500" dirty="0" err="1"/>
              <a:t>partilha</a:t>
            </a:r>
            <a:r>
              <a:rPr lang="en-US" sz="1500" dirty="0"/>
              <a:t> de </a:t>
            </a:r>
            <a:r>
              <a:rPr lang="en-US" sz="1500" dirty="0" err="1"/>
              <a:t>eventos</a:t>
            </a:r>
            <a:r>
              <a:rPr lang="en-US" sz="1500" dirty="0"/>
              <a:t> com outros </a:t>
            </a:r>
            <a:r>
              <a:rPr lang="en-US" sz="1500" dirty="0" err="1"/>
              <a:t>utilizadores</a:t>
            </a:r>
            <a:endParaRPr lang="en-US" sz="1500" dirty="0"/>
          </a:p>
        </p:txBody>
      </p:sp>
      <p:pic>
        <p:nvPicPr>
          <p:cNvPr id="5" name="Marcador de Posição de Conteúdo 4" descr="Resolução 4K">
            <a:extLst>
              <a:ext uri="{FF2B5EF4-FFF2-40B4-BE49-F238E27FC236}">
                <a16:creationId xmlns:a16="http://schemas.microsoft.com/office/drawing/2014/main" id="{590D727D-409E-4EA7-9F3F-4A7E6772A5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91261" y="1787124"/>
            <a:ext cx="5837780" cy="328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602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61BF241-4C5C-CBE6-3F91-4BF35C5F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Definição do Público-Alvo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57BCF0AA-C888-24BE-F672-5353EFA7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7" y="2212848"/>
            <a:ext cx="6035041" cy="40965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Pessoas</a:t>
            </a:r>
            <a:r>
              <a:rPr lang="en-US" sz="1800" dirty="0"/>
              <a:t>  que </a:t>
            </a:r>
            <a:r>
              <a:rPr lang="en-US" sz="1800" dirty="0" err="1"/>
              <a:t>querem</a:t>
            </a:r>
            <a:r>
              <a:rPr lang="en-US" sz="1800" dirty="0"/>
              <a:t> </a:t>
            </a:r>
            <a:r>
              <a:rPr lang="en-US" sz="1800" dirty="0" err="1"/>
              <a:t>organizar</a:t>
            </a:r>
            <a:r>
              <a:rPr lang="en-US" sz="1800" dirty="0"/>
              <a:t> </a:t>
            </a:r>
            <a:r>
              <a:rPr lang="en-US" sz="1800" dirty="0" err="1"/>
              <a:t>os</a:t>
            </a:r>
            <a:r>
              <a:rPr lang="en-US" sz="1800" dirty="0"/>
              <a:t> </a:t>
            </a:r>
            <a:r>
              <a:rPr lang="en-US" sz="1800" dirty="0" err="1"/>
              <a:t>seus</a:t>
            </a:r>
            <a:r>
              <a:rPr lang="en-US" sz="1800" dirty="0"/>
              <a:t> </a:t>
            </a:r>
            <a:r>
              <a:rPr lang="en-US" sz="1800" dirty="0" err="1"/>
              <a:t>eventos</a:t>
            </a:r>
            <a:endParaRPr lang="en-US" sz="1800" dirty="0"/>
          </a:p>
        </p:txBody>
      </p:sp>
      <p:pic>
        <p:nvPicPr>
          <p:cNvPr id="5" name="Marcador de Posição de Conteúdo 4" descr="Retrato da jovem mulher em gola alta azul e jeans com livros e laptop andando por um corredor da universidade">
            <a:extLst>
              <a:ext uri="{FF2B5EF4-FFF2-40B4-BE49-F238E27FC236}">
                <a16:creationId xmlns:a16="http://schemas.microsoft.com/office/drawing/2014/main" id="{D42D684A-1F20-48FB-9816-B75F514E49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5543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4391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CC1E4F-F1F0-B945-BE50-C72A7103E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E0345C4-8395-B8AC-CDC6-6A184DD42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23007" y="603501"/>
            <a:ext cx="4361693" cy="152704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Tecnologias Utilizadas</a:t>
            </a:r>
          </a:p>
        </p:txBody>
      </p:sp>
      <p:pic>
        <p:nvPicPr>
          <p:cNvPr id="5" name="Marcador de Posição de Conteúdo 4" descr="Script de computador em uma tela">
            <a:extLst>
              <a:ext uri="{FF2B5EF4-FFF2-40B4-BE49-F238E27FC236}">
                <a16:creationId xmlns:a16="http://schemas.microsoft.com/office/drawing/2014/main" id="{181348DF-422F-4494-8E4E-61A4A1DA689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r="37966" b="-1"/>
          <a:stretch>
            <a:fillRect/>
          </a:stretch>
        </p:blipFill>
        <p:spPr>
          <a:xfrm>
            <a:off x="1" y="10"/>
            <a:ext cx="6373368" cy="6857990"/>
          </a:xfrm>
          <a:prstGeom prst="rect">
            <a:avLst/>
          </a:prstGeom>
        </p:spPr>
      </p:pic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7C3A90A1-248F-45C3-EDF1-0177B6349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23007" y="2212846"/>
            <a:ext cx="4361693" cy="40965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/>
              <a:t>Frontend desenvolvido em Android Studio com Kotlin e Jetpack Compose</a:t>
            </a:r>
          </a:p>
          <a:p>
            <a:pPr>
              <a:lnSpc>
                <a:spcPct val="120000"/>
              </a:lnSpc>
            </a:pPr>
            <a:r>
              <a:rPr lang="en-US" sz="1800"/>
              <a:t>Backend implementado com Spring Boot e REST APIs</a:t>
            </a:r>
          </a:p>
          <a:p>
            <a:pPr>
              <a:lnSpc>
                <a:spcPct val="120000"/>
              </a:lnSpc>
            </a:pPr>
            <a:r>
              <a:rPr lang="en-US" sz="1800"/>
              <a:t>Bases de dados PostgreSQL ou MySQL para armazenamento</a:t>
            </a:r>
          </a:p>
          <a:p>
            <a:pPr>
              <a:lnSpc>
                <a:spcPct val="120000"/>
              </a:lnSpc>
            </a:pPr>
            <a:r>
              <a:rPr lang="en-US" sz="1800"/>
              <a:t>Design elaborado com Figma</a:t>
            </a:r>
          </a:p>
          <a:p>
            <a:pPr>
              <a:lnSpc>
                <a:spcPct val="120000"/>
              </a:lnSpc>
            </a:pPr>
            <a:r>
              <a:rPr lang="en-US" sz="1800"/>
              <a:t>Gestão do projeto com GitHub, ClickUp e comunicação via Discord</a:t>
            </a:r>
          </a:p>
        </p:txBody>
      </p:sp>
    </p:spTree>
    <p:extLst>
      <p:ext uri="{BB962C8B-B14F-4D97-AF65-F5344CB8AC3E}">
        <p14:creationId xmlns:p14="http://schemas.microsoft.com/office/powerpoint/2010/main" val="4061027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5E29019-811F-E90B-A51A-A87DAD30D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Objetivos do Projeto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B7844A1-63F7-F613-F2E0-A496430B8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648" y="2584058"/>
            <a:ext cx="4621553" cy="3159018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1800" dirty="0" err="1"/>
              <a:t>Criar</a:t>
            </a:r>
            <a:r>
              <a:rPr lang="en-US" sz="1800" dirty="0"/>
              <a:t> </a:t>
            </a:r>
            <a:r>
              <a:rPr lang="en-US" sz="1800" dirty="0" err="1"/>
              <a:t>uma</a:t>
            </a:r>
            <a:r>
              <a:rPr lang="en-US" sz="1800" dirty="0"/>
              <a:t> </a:t>
            </a:r>
            <a:r>
              <a:rPr lang="en-US" sz="1800" dirty="0" err="1"/>
              <a:t>aplicação</a:t>
            </a:r>
            <a:r>
              <a:rPr lang="en-US" sz="1800" dirty="0"/>
              <a:t> </a:t>
            </a:r>
            <a:r>
              <a:rPr lang="en-US" sz="1800" dirty="0" err="1"/>
              <a:t>prática</a:t>
            </a:r>
            <a:r>
              <a:rPr lang="en-US" sz="1800" dirty="0"/>
              <a:t>, </a:t>
            </a:r>
            <a:r>
              <a:rPr lang="en-US" sz="1800" dirty="0" err="1"/>
              <a:t>intuitiva</a:t>
            </a:r>
            <a:r>
              <a:rPr lang="en-US" sz="1800" dirty="0"/>
              <a:t> e </a:t>
            </a:r>
            <a:r>
              <a:rPr lang="en-US" sz="1800" dirty="0" err="1"/>
              <a:t>acessível</a:t>
            </a:r>
            <a:r>
              <a:rPr lang="en-US" sz="1800" dirty="0"/>
              <a:t> para </a:t>
            </a:r>
            <a:r>
              <a:rPr lang="en-US" sz="1800" dirty="0" err="1"/>
              <a:t>todos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err="1"/>
              <a:t>Melhorar</a:t>
            </a:r>
            <a:r>
              <a:rPr lang="en-US" sz="1800" dirty="0"/>
              <a:t> a </a:t>
            </a:r>
            <a:r>
              <a:rPr lang="en-US" sz="1800" dirty="0" err="1"/>
              <a:t>organização</a:t>
            </a:r>
            <a:r>
              <a:rPr lang="en-US" sz="1800" dirty="0"/>
              <a:t> </a:t>
            </a:r>
            <a:r>
              <a:rPr lang="en-US" sz="1800" dirty="0" err="1"/>
              <a:t>pessoal</a:t>
            </a:r>
            <a:r>
              <a:rPr lang="en-US" sz="1800" dirty="0"/>
              <a:t> dos </a:t>
            </a:r>
            <a:r>
              <a:rPr lang="en-US" sz="1800" dirty="0" err="1"/>
              <a:t>utilizadores</a:t>
            </a:r>
            <a:endParaRPr lang="en-US" sz="1800" dirty="0"/>
          </a:p>
          <a:p>
            <a:pPr>
              <a:lnSpc>
                <a:spcPct val="120000"/>
              </a:lnSpc>
            </a:pPr>
            <a:r>
              <a:rPr lang="en-US" sz="1800" dirty="0" err="1"/>
              <a:t>Facilitar</a:t>
            </a:r>
            <a:r>
              <a:rPr lang="en-US" sz="1800" dirty="0"/>
              <a:t> o </a:t>
            </a:r>
            <a:r>
              <a:rPr lang="en-US" sz="1800" dirty="0" err="1"/>
              <a:t>acompanhamento</a:t>
            </a:r>
            <a:r>
              <a:rPr lang="en-US" sz="1800" dirty="0"/>
              <a:t> de </a:t>
            </a:r>
            <a:r>
              <a:rPr lang="en-US" sz="1800" dirty="0" err="1"/>
              <a:t>eventos</a:t>
            </a:r>
            <a:r>
              <a:rPr lang="en-US" sz="1800" dirty="0"/>
              <a:t> </a:t>
            </a:r>
            <a:r>
              <a:rPr lang="en-US" sz="1800" dirty="0" err="1"/>
              <a:t>diariamente</a:t>
            </a:r>
            <a:r>
              <a:rPr lang="en-US" sz="1800" dirty="0"/>
              <a:t>.</a:t>
            </a:r>
          </a:p>
        </p:txBody>
      </p:sp>
      <p:pic>
        <p:nvPicPr>
          <p:cNvPr id="5" name="Marcador de Posição de Conteúdo 4" descr="Uma parede pintada com uma seta e um dardo">
            <a:extLst>
              <a:ext uri="{FF2B5EF4-FFF2-40B4-BE49-F238E27FC236}">
                <a16:creationId xmlns:a16="http://schemas.microsoft.com/office/drawing/2014/main" id="{1A187AFA-5F2F-4EC9-AB31-A292EB48DA0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691261" y="1341993"/>
            <a:ext cx="5837780" cy="4174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79361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Ecrã Panorâmico</PresentationFormat>
  <Paragraphs>51</Paragraphs>
  <Slides>8</Slides>
  <Notes>7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do Office</vt:lpstr>
      <vt:lpstr>Lane Gestão de Eventos</vt:lpstr>
      <vt:lpstr>Resumo do Projeto Lane</vt:lpstr>
      <vt:lpstr>Capa da Apresentação</vt:lpstr>
      <vt:lpstr>Identificação do Problema</vt:lpstr>
      <vt:lpstr>Solução Proposta</vt:lpstr>
      <vt:lpstr>Definição do Público-Alvo</vt:lpstr>
      <vt:lpstr>Tecnologias Utilizadas</vt:lpstr>
      <vt:lpstr>Objetivos do Projeto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Abecasis</dc:creator>
  <cp:lastModifiedBy>Francisco Abecasis</cp:lastModifiedBy>
  <cp:revision>3</cp:revision>
  <dcterms:created xsi:type="dcterms:W3CDTF">2025-09-24T23:32:09Z</dcterms:created>
  <dcterms:modified xsi:type="dcterms:W3CDTF">2025-09-30T09:37:07Z</dcterms:modified>
</cp:coreProperties>
</file>