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60" r:id="rId5"/>
    <p:sldId id="257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19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 err="1"/>
              <a:t>Sistemas</a:t>
            </a:r>
            <a:r>
              <a:rPr lang="en-US" sz="6200" dirty="0"/>
              <a:t> </a:t>
            </a:r>
            <a:r>
              <a:rPr lang="en-US" sz="6200" dirty="0" err="1"/>
              <a:t>Autónomos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154263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1 (</a:t>
            </a:r>
            <a:r>
              <a:rPr lang="en-US" dirty="0" err="1"/>
              <a:t>parte</a:t>
            </a:r>
            <a:r>
              <a:rPr lang="en-US" dirty="0"/>
              <a:t> 2)</a:t>
            </a:r>
          </a:p>
          <a:p>
            <a:pPr algn="l"/>
            <a:r>
              <a:rPr lang="en-US" sz="1600" dirty="0"/>
              <a:t>João Nunes – A82300 </a:t>
            </a:r>
          </a:p>
          <a:p>
            <a:pPr algn="l"/>
            <a:r>
              <a:rPr lang="en-US" sz="1600" dirty="0"/>
              <a:t>Mateus Silva – A81952 </a:t>
            </a:r>
          </a:p>
          <a:p>
            <a:pPr algn="l"/>
            <a:r>
              <a:rPr lang="en-US" sz="1600" dirty="0"/>
              <a:t> Rui Fontes - PG39296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E708A-8A23-407A-856F-89FDE5B8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0" y="431615"/>
            <a:ext cx="1994147" cy="9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78600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equipa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14DB8-2A5D-440B-946D-A2DF1858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554" y="1588651"/>
            <a:ext cx="5818621" cy="4467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58D479-E27C-41C1-A25F-CF4CC5C379F4}"/>
              </a:ext>
            </a:extLst>
          </p:cNvPr>
          <p:cNvSpPr txBox="1"/>
          <p:nvPr/>
        </p:nvSpPr>
        <p:spPr>
          <a:xfrm>
            <a:off x="6596109" y="1588651"/>
            <a:ext cx="3438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1 TeamLeader (TeamRobot), 2 Soldiers (Droids) e 2 Snipers(TeamRobot). 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78600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TeamLeader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8D479-E27C-41C1-A25F-CF4CC5C379F4}"/>
              </a:ext>
            </a:extLst>
          </p:cNvPr>
          <p:cNvSpPr txBox="1"/>
          <p:nvPr/>
        </p:nvSpPr>
        <p:spPr>
          <a:xfrm>
            <a:off x="1018191" y="1565671"/>
            <a:ext cx="837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Realiza o scan do meio ambiente e comunica com os droids;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Responsável por ditar quem é o “current target” atual a abater; </a:t>
            </a:r>
          </a:p>
          <a:p>
            <a:r>
              <a:rPr lang="pt-PT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5C8DF-EF5E-4188-B5DD-2F4CC3FC685A}"/>
              </a:ext>
            </a:extLst>
          </p:cNvPr>
          <p:cNvSpPr txBox="1"/>
          <p:nvPr/>
        </p:nvSpPr>
        <p:spPr>
          <a:xfrm>
            <a:off x="3285452" y="2290213"/>
            <a:ext cx="8040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i="1" dirty="0"/>
              <a:t>public void onHitByBullet(HitByBulletEvent e) {</a:t>
            </a:r>
            <a:endParaRPr lang="pt-PT" sz="1400" i="1" dirty="0"/>
          </a:p>
          <a:p>
            <a:r>
              <a:rPr lang="pt-PT" sz="1400" b="1" i="1" dirty="0"/>
              <a:t>	if(!isTeammate(e.getName())) {</a:t>
            </a:r>
          </a:p>
          <a:p>
            <a:r>
              <a:rPr lang="pt-PT" sz="1400" i="1" dirty="0"/>
              <a:t>		currentTarget = e.getName();</a:t>
            </a:r>
          </a:p>
          <a:p>
            <a:r>
              <a:rPr lang="pt-PT" sz="1400" i="1" dirty="0"/>
              <a:t>	} </a:t>
            </a:r>
          </a:p>
          <a:p>
            <a:r>
              <a:rPr lang="pt-PT" sz="1400" i="1" dirty="0"/>
              <a:t>	(...) </a:t>
            </a:r>
          </a:p>
          <a:p>
            <a:r>
              <a:rPr lang="pt-PT" sz="1400" i="1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AC091-1726-4C78-BB0B-8CD10CB722FC}"/>
              </a:ext>
            </a:extLst>
          </p:cNvPr>
          <p:cNvSpPr txBox="1"/>
          <p:nvPr/>
        </p:nvSpPr>
        <p:spPr>
          <a:xfrm>
            <a:off x="1018191" y="3729977"/>
            <a:ext cx="837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Guarda as posições de cada inimigo numa HashMap;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E970E4-1748-4B96-919D-E47272E06E20}"/>
              </a:ext>
            </a:extLst>
          </p:cNvPr>
          <p:cNvSpPr txBox="1"/>
          <p:nvPr/>
        </p:nvSpPr>
        <p:spPr>
          <a:xfrm>
            <a:off x="1018191" y="4154078"/>
            <a:ext cx="8739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i="1" dirty="0"/>
              <a:t>public void onScannedRobot(ScannedRobotEvent e) {</a:t>
            </a:r>
            <a:endParaRPr lang="pt-PT" sz="1400" i="1" dirty="0"/>
          </a:p>
          <a:p>
            <a:r>
              <a:rPr lang="pt-PT" sz="1400" b="1" i="1" dirty="0"/>
              <a:t>	if(!isTeammate(e.getName())){</a:t>
            </a:r>
          </a:p>
          <a:p>
            <a:r>
              <a:rPr lang="pt-PT" sz="1400" b="1" i="1" dirty="0"/>
              <a:t>	(...)	</a:t>
            </a:r>
          </a:p>
          <a:p>
            <a:r>
              <a:rPr lang="pt-PT" sz="1400" b="1" i="1" dirty="0"/>
              <a:t>	if(currentTarget != null){</a:t>
            </a:r>
          </a:p>
          <a:p>
            <a:r>
              <a:rPr lang="pt-PT" sz="1400" b="1" i="1" dirty="0"/>
              <a:t>	try {</a:t>
            </a:r>
          </a:p>
          <a:p>
            <a:r>
              <a:rPr lang="en-US" sz="1400" i="1" dirty="0"/>
              <a:t>  		</a:t>
            </a:r>
            <a:r>
              <a:rPr lang="en-US" sz="1400" i="1" dirty="0" err="1"/>
              <a:t>broadcastMessage</a:t>
            </a:r>
            <a:r>
              <a:rPr lang="en-US" sz="1400" i="1" dirty="0"/>
              <a:t>(</a:t>
            </a:r>
            <a:r>
              <a:rPr lang="en-US" sz="1400" b="1" i="1" dirty="0"/>
              <a:t>new </a:t>
            </a:r>
            <a:r>
              <a:rPr lang="en-US" sz="1400" b="1" i="1" dirty="0" err="1"/>
              <a:t>RobotInfo</a:t>
            </a:r>
            <a:r>
              <a:rPr lang="en-US" sz="1400" b="1" i="1" dirty="0"/>
              <a:t>(</a:t>
            </a:r>
            <a:r>
              <a:rPr lang="en-US" sz="1400" b="1" i="1" dirty="0" err="1"/>
              <a:t>currentTarget</a:t>
            </a:r>
            <a:r>
              <a:rPr lang="en-US" sz="1400" b="1" i="1" dirty="0"/>
              <a:t>, </a:t>
            </a:r>
            <a:r>
              <a:rPr lang="en-US" sz="1400" b="1" i="1" dirty="0" err="1"/>
              <a:t>last_coordinate_robot.get</a:t>
            </a:r>
            <a:r>
              <a:rPr lang="en-US" sz="1400" b="1" i="1" dirty="0"/>
              <a:t>(</a:t>
            </a:r>
            <a:r>
              <a:rPr lang="en-US" sz="1400" b="1" i="1" dirty="0" err="1"/>
              <a:t>currentTarget</a:t>
            </a:r>
            <a:r>
              <a:rPr lang="en-US" sz="1400" b="1" i="1" dirty="0"/>
              <a:t>), 0.0));</a:t>
            </a:r>
          </a:p>
          <a:p>
            <a:r>
              <a:rPr lang="pt-PT" sz="1400" i="1" dirty="0"/>
              <a:t>	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518CF8-9F87-48E9-8CB8-996CC3F4D7F9}"/>
              </a:ext>
            </a:extLst>
          </p:cNvPr>
          <p:cNvSpPr txBox="1"/>
          <p:nvPr/>
        </p:nvSpPr>
        <p:spPr>
          <a:xfrm>
            <a:off x="1018191" y="5754516"/>
            <a:ext cx="5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Remove as posições dos inimigos na HashMap quando estes morrem através da função onRobotDeath.  </a:t>
            </a:r>
          </a:p>
        </p:txBody>
      </p:sp>
    </p:spTree>
    <p:extLst>
      <p:ext uri="{BB962C8B-B14F-4D97-AF65-F5344CB8AC3E}">
        <p14:creationId xmlns:p14="http://schemas.microsoft.com/office/powerpoint/2010/main" val="1780568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1"/>
            <a:ext cx="7411825" cy="7860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Soldier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8D479-E27C-41C1-A25F-CF4CC5C379F4}"/>
              </a:ext>
            </a:extLst>
          </p:cNvPr>
          <p:cNvSpPr txBox="1"/>
          <p:nvPr/>
        </p:nvSpPr>
        <p:spPr>
          <a:xfrm>
            <a:off x="1018191" y="1565671"/>
            <a:ext cx="837028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Não possuem radar, dependem da informação enviada pelo TeamLeader.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Recebe informação sobre a posição para onde deverá abrir fogo através da função onMessageReceived;  </a:t>
            </a:r>
          </a:p>
          <a:p>
            <a:pPr lvl="3"/>
            <a:endParaRPr lang="en-US" sz="1400" b="1" i="1" dirty="0"/>
          </a:p>
          <a:p>
            <a:pPr lvl="3"/>
            <a:r>
              <a:rPr lang="en-US" sz="1400" b="1" i="1" dirty="0"/>
              <a:t>public void </a:t>
            </a:r>
            <a:r>
              <a:rPr lang="en-US" sz="1400" b="1" i="1" dirty="0" err="1"/>
              <a:t>onMessageReceived</a:t>
            </a:r>
            <a:r>
              <a:rPr lang="en-US" sz="1400" b="1" i="1" dirty="0"/>
              <a:t>(</a:t>
            </a:r>
            <a:r>
              <a:rPr lang="en-US" sz="1400" b="1" i="1" dirty="0" err="1"/>
              <a:t>MessageEvent</a:t>
            </a:r>
            <a:r>
              <a:rPr lang="en-US" sz="1400" b="1" i="1" dirty="0"/>
              <a:t> e) {</a:t>
            </a:r>
          </a:p>
          <a:p>
            <a:pPr lvl="3"/>
            <a:r>
              <a:rPr lang="en-US" sz="1400" b="1" i="1" dirty="0"/>
              <a:t>	if (</a:t>
            </a:r>
            <a:r>
              <a:rPr lang="en-US" sz="1400" b="1" i="1" dirty="0" err="1"/>
              <a:t>e.getMessage</a:t>
            </a:r>
            <a:r>
              <a:rPr lang="en-US" sz="1400" b="1" i="1" dirty="0"/>
              <a:t>() </a:t>
            </a:r>
            <a:r>
              <a:rPr lang="en-US" sz="1400" b="1" i="1" dirty="0" err="1"/>
              <a:t>instanceof</a:t>
            </a:r>
            <a:r>
              <a:rPr lang="en-US" sz="1400" b="1" i="1" dirty="0"/>
              <a:t> </a:t>
            </a:r>
            <a:r>
              <a:rPr lang="en-US" sz="1400" b="1" i="1" dirty="0" err="1"/>
              <a:t>RobotInfo</a:t>
            </a:r>
            <a:r>
              <a:rPr lang="en-US" sz="1400" b="1" i="1" dirty="0"/>
              <a:t>) {</a:t>
            </a:r>
          </a:p>
          <a:p>
            <a:pPr lvl="3"/>
            <a:r>
              <a:rPr lang="fr-FR" sz="1400" i="1" dirty="0"/>
              <a:t>		</a:t>
            </a:r>
            <a:r>
              <a:rPr lang="fr-FR" sz="1400" i="1" dirty="0" err="1"/>
              <a:t>RobotInfo</a:t>
            </a:r>
            <a:r>
              <a:rPr lang="fr-FR" sz="1400" i="1" dirty="0"/>
              <a:t> en = (</a:t>
            </a:r>
            <a:r>
              <a:rPr lang="fr-FR" sz="1400" i="1" dirty="0" err="1"/>
              <a:t>RobotInfo</a:t>
            </a:r>
            <a:r>
              <a:rPr lang="fr-FR" sz="1400" i="1" dirty="0"/>
              <a:t>) </a:t>
            </a:r>
            <a:r>
              <a:rPr lang="fr-FR" sz="1400" i="1" dirty="0" err="1"/>
              <a:t>e.getMessage</a:t>
            </a:r>
            <a:r>
              <a:rPr lang="fr-FR" sz="1400" i="1" dirty="0"/>
              <a:t>();</a:t>
            </a:r>
          </a:p>
          <a:p>
            <a:pPr lvl="3"/>
            <a:r>
              <a:rPr lang="en-US" sz="1400" i="1" dirty="0"/>
              <a:t>		Coordinate </a:t>
            </a:r>
            <a:r>
              <a:rPr lang="en-US" sz="1400" i="1" dirty="0" err="1"/>
              <a:t>cor</a:t>
            </a:r>
            <a:r>
              <a:rPr lang="en-US" sz="1400" i="1" dirty="0"/>
              <a:t> = </a:t>
            </a:r>
            <a:r>
              <a:rPr lang="en-US" sz="1400" b="1" i="1" dirty="0"/>
              <a:t>new Coordinate(</a:t>
            </a:r>
            <a:r>
              <a:rPr lang="en-US" sz="1400" b="1" i="1" dirty="0" err="1"/>
              <a:t>en.getCoordinates</a:t>
            </a:r>
            <a:r>
              <a:rPr lang="en-US" sz="1400" b="1" i="1" dirty="0"/>
              <a:t>()); </a:t>
            </a:r>
          </a:p>
          <a:p>
            <a:pPr lvl="3"/>
            <a:r>
              <a:rPr lang="en-US" sz="1400" b="1" i="1" dirty="0"/>
              <a:t>		(…) </a:t>
            </a:r>
          </a:p>
          <a:p>
            <a:pPr lvl="3"/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Quando o líder está vivo atua de forma agressiva;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Quando o líder está morto, entra em modo de contenção e faz movimentos random.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3422C-21B7-430F-A0EB-00B04F77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40404" y="4562574"/>
            <a:ext cx="2155596" cy="21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 err="1"/>
              <a:t>Sistemas</a:t>
            </a:r>
            <a:r>
              <a:rPr lang="en-US" sz="6200" dirty="0"/>
              <a:t> </a:t>
            </a:r>
            <a:r>
              <a:rPr lang="en-US" sz="6200" dirty="0" err="1"/>
              <a:t>Autónomos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15426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1 (</a:t>
            </a:r>
            <a:r>
              <a:rPr lang="en-US" dirty="0" err="1"/>
              <a:t>parte</a:t>
            </a:r>
            <a:r>
              <a:rPr lang="en-US" dirty="0"/>
              <a:t> 2)</a:t>
            </a:r>
          </a:p>
          <a:p>
            <a:pPr algn="l"/>
            <a:r>
              <a:rPr lang="en-US" sz="1600" dirty="0"/>
              <a:t>João Nunes – A82300 </a:t>
            </a:r>
          </a:p>
          <a:p>
            <a:pPr algn="l"/>
            <a:r>
              <a:rPr lang="en-US" sz="1600" dirty="0"/>
              <a:t>Mateus Silva – A81952 </a:t>
            </a:r>
          </a:p>
          <a:p>
            <a:pPr algn="l"/>
            <a:r>
              <a:rPr lang="en-US" sz="1600" dirty="0"/>
              <a:t> Rui Fontes - PG39296</a:t>
            </a:r>
          </a:p>
          <a:p>
            <a:pPr algn="l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E708A-8A23-407A-856F-89FDE5B8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0" y="431615"/>
            <a:ext cx="1994147" cy="9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5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298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Sistemas Autónomos</vt:lpstr>
      <vt:lpstr>Arquitetura equipa</vt:lpstr>
      <vt:lpstr>TeamLeader</vt:lpstr>
      <vt:lpstr>Soldier</vt:lpstr>
      <vt:lpstr>Sistemas Autónomos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2020-02-14T20:22:42Z</dcterms:created>
  <dcterms:modified xsi:type="dcterms:W3CDTF">2020-03-02T09:16:31Z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