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60" r:id="rId5"/>
    <p:sldId id="257" r:id="rId6"/>
    <p:sldId id="262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e9qyOmo6nc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Sistemas</a:t>
            </a:r>
            <a:r>
              <a:rPr lang="en-US" sz="6200" dirty="0"/>
              <a:t> </a:t>
            </a:r>
            <a:r>
              <a:rPr lang="en-US" sz="6200" dirty="0" err="1"/>
              <a:t>Autónomos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154263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1 (</a:t>
            </a:r>
            <a:r>
              <a:rPr lang="en-US" dirty="0" err="1"/>
              <a:t>parte</a:t>
            </a:r>
            <a:r>
              <a:rPr lang="en-US" dirty="0"/>
              <a:t> 2)</a:t>
            </a:r>
          </a:p>
          <a:p>
            <a:pPr algn="l"/>
            <a:r>
              <a:rPr lang="en-US" sz="1600" dirty="0"/>
              <a:t>João Nunes – A82300 </a:t>
            </a:r>
          </a:p>
          <a:p>
            <a:pPr algn="l"/>
            <a:r>
              <a:rPr lang="en-US" sz="1600" dirty="0"/>
              <a:t>Mateus Silva – A81952 </a:t>
            </a:r>
          </a:p>
          <a:p>
            <a:pPr algn="l"/>
            <a:r>
              <a:rPr lang="en-US" sz="1600" dirty="0"/>
              <a:t> Rui Fontes - PG39296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708A-8A23-407A-856F-89FDE5B8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" y="431615"/>
            <a:ext cx="1994147" cy="9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equipa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14DB8-2A5D-440B-946D-A2DF1858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554" y="1588651"/>
            <a:ext cx="5818621" cy="4467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6596109" y="1588651"/>
            <a:ext cx="3438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 TeamLeader (TeamRobot), 2 Soldiers (Droids) e 2 Snipers(TeamRobot).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TeamLeader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1018190" y="1565671"/>
            <a:ext cx="9016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Realiza o scan do meio ambiente e comunica com os droids;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Responsável por ditar quem é o “current target” atual a abater por parte dos </a:t>
            </a:r>
            <a:r>
              <a:rPr lang="pt-PT" dirty="0" err="1"/>
              <a:t>Soldiers</a:t>
            </a:r>
            <a:r>
              <a:rPr lang="pt-PT" dirty="0"/>
              <a:t>; </a:t>
            </a:r>
          </a:p>
          <a:p>
            <a:r>
              <a:rPr lang="pt-PT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5C8DF-EF5E-4188-B5DD-2F4CC3FC685A}"/>
              </a:ext>
            </a:extLst>
          </p:cNvPr>
          <p:cNvSpPr txBox="1"/>
          <p:nvPr/>
        </p:nvSpPr>
        <p:spPr>
          <a:xfrm>
            <a:off x="3285452" y="2290213"/>
            <a:ext cx="8040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1" dirty="0"/>
              <a:t>public void onHitByBullet(HitByBulletEvent e) {</a:t>
            </a:r>
            <a:endParaRPr lang="pt-PT" sz="1400" i="1" dirty="0"/>
          </a:p>
          <a:p>
            <a:r>
              <a:rPr lang="pt-PT" sz="1400" b="1" i="1" dirty="0"/>
              <a:t>	if(!isTeammate(e.getName())) {</a:t>
            </a:r>
          </a:p>
          <a:p>
            <a:r>
              <a:rPr lang="pt-PT" sz="1400" i="1" dirty="0"/>
              <a:t>		currentTarget = e.getName();</a:t>
            </a:r>
          </a:p>
          <a:p>
            <a:r>
              <a:rPr lang="pt-PT" sz="1400" i="1" dirty="0"/>
              <a:t>	} </a:t>
            </a:r>
          </a:p>
          <a:p>
            <a:r>
              <a:rPr lang="pt-PT" sz="1400" i="1" dirty="0"/>
              <a:t>	(...) </a:t>
            </a:r>
          </a:p>
          <a:p>
            <a:r>
              <a:rPr lang="pt-PT" sz="1400" i="1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AC091-1726-4C78-BB0B-8CD10CB722FC}"/>
              </a:ext>
            </a:extLst>
          </p:cNvPr>
          <p:cNvSpPr txBox="1"/>
          <p:nvPr/>
        </p:nvSpPr>
        <p:spPr>
          <a:xfrm>
            <a:off x="1018191" y="3729977"/>
            <a:ext cx="83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Guarda as posições mais recentes de cada inimigo numa HashMap;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970E4-1748-4B96-919D-E47272E06E20}"/>
              </a:ext>
            </a:extLst>
          </p:cNvPr>
          <p:cNvSpPr txBox="1"/>
          <p:nvPr/>
        </p:nvSpPr>
        <p:spPr>
          <a:xfrm>
            <a:off x="1018191" y="4154078"/>
            <a:ext cx="8739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1" dirty="0"/>
              <a:t>public void onScannedRobot(ScannedRobotEvent e) {</a:t>
            </a:r>
            <a:endParaRPr lang="pt-PT" sz="1400" i="1" dirty="0"/>
          </a:p>
          <a:p>
            <a:r>
              <a:rPr lang="pt-PT" sz="1400" b="1" i="1" dirty="0"/>
              <a:t>	if(!isTeammate(e.getName())){</a:t>
            </a:r>
          </a:p>
          <a:p>
            <a:r>
              <a:rPr lang="pt-PT" sz="1400" b="1" i="1" dirty="0"/>
              <a:t>	(...)	</a:t>
            </a:r>
          </a:p>
          <a:p>
            <a:r>
              <a:rPr lang="pt-PT" sz="1400" b="1" i="1" dirty="0"/>
              <a:t>	if(currentTarget != null){</a:t>
            </a:r>
          </a:p>
          <a:p>
            <a:r>
              <a:rPr lang="pt-PT" sz="1400" b="1" i="1" dirty="0"/>
              <a:t>	try {</a:t>
            </a:r>
          </a:p>
          <a:p>
            <a:r>
              <a:rPr lang="en-US" sz="1400" i="1" dirty="0"/>
              <a:t>  		</a:t>
            </a:r>
            <a:r>
              <a:rPr lang="en-US" sz="1400" i="1" dirty="0" err="1"/>
              <a:t>broadcastMessage</a:t>
            </a:r>
            <a:r>
              <a:rPr lang="en-US" sz="1400" i="1" dirty="0"/>
              <a:t>(</a:t>
            </a:r>
            <a:r>
              <a:rPr lang="en-US" sz="1400" b="1" i="1" dirty="0"/>
              <a:t>new </a:t>
            </a:r>
            <a:r>
              <a:rPr lang="en-US" sz="1400" b="1" i="1" dirty="0" err="1"/>
              <a:t>RobotInfo</a:t>
            </a:r>
            <a:r>
              <a:rPr lang="en-US" sz="1400" b="1" i="1" dirty="0"/>
              <a:t>(</a:t>
            </a:r>
            <a:r>
              <a:rPr lang="en-US" sz="1400" b="1" i="1" dirty="0" err="1"/>
              <a:t>currentTarget</a:t>
            </a:r>
            <a:r>
              <a:rPr lang="en-US" sz="1400" b="1" i="1" dirty="0"/>
              <a:t>, </a:t>
            </a:r>
            <a:r>
              <a:rPr lang="en-US" sz="1400" b="1" i="1" dirty="0" err="1"/>
              <a:t>last_coordinate_robot.get</a:t>
            </a:r>
            <a:r>
              <a:rPr lang="en-US" sz="1400" b="1" i="1" dirty="0"/>
              <a:t>(</a:t>
            </a:r>
            <a:r>
              <a:rPr lang="en-US" sz="1400" b="1" i="1" dirty="0" err="1"/>
              <a:t>currentTarget</a:t>
            </a:r>
            <a:r>
              <a:rPr lang="en-US" sz="1400" b="1" i="1" dirty="0"/>
              <a:t>), 0.0));</a:t>
            </a:r>
          </a:p>
          <a:p>
            <a:r>
              <a:rPr lang="pt-PT" sz="1400" i="1" dirty="0"/>
              <a:t>	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18CF8-9F87-48E9-8CB8-996CC3F4D7F9}"/>
              </a:ext>
            </a:extLst>
          </p:cNvPr>
          <p:cNvSpPr txBox="1"/>
          <p:nvPr/>
        </p:nvSpPr>
        <p:spPr>
          <a:xfrm>
            <a:off x="1018191" y="5754516"/>
            <a:ext cx="5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Remove as posições dos inimigos na HashMap quando estes morrem através da função onRobotDeath.  </a:t>
            </a:r>
          </a:p>
        </p:txBody>
      </p:sp>
    </p:spTree>
    <p:extLst>
      <p:ext uri="{BB962C8B-B14F-4D97-AF65-F5344CB8AC3E}">
        <p14:creationId xmlns:p14="http://schemas.microsoft.com/office/powerpoint/2010/main" val="178056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TeamLeader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5775044" y="1881032"/>
            <a:ext cx="6084021" cy="2944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se movimenta? Usa um método chamado </a:t>
            </a:r>
            <a:r>
              <a:rPr lang="pt-PT" dirty="0" err="1"/>
              <a:t>Minimum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, de forma a tentar estar posicionado no local mais seguro da batalha.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Função de Risco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Função de geração de pontos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>No disparo usa o simples método </a:t>
            </a:r>
            <a:r>
              <a:rPr lang="pt-PT" dirty="0" err="1"/>
              <a:t>Head-On</a:t>
            </a:r>
            <a:r>
              <a:rPr lang="pt-PT" dirty="0"/>
              <a:t> </a:t>
            </a:r>
            <a:r>
              <a:rPr lang="pt-PT" dirty="0" err="1"/>
              <a:t>Targeting</a:t>
            </a:r>
            <a:r>
              <a:rPr lang="pt-PT" dirty="0"/>
              <a:t> que é uma simples estratégia que consiste em disparar para o ultimo local onde o inimigo foi visto.</a:t>
            </a:r>
          </a:p>
          <a:p>
            <a:r>
              <a:rPr lang="pt-PT" dirty="0"/>
              <a:t>  </a:t>
            </a:r>
          </a:p>
        </p:txBody>
      </p:sp>
      <p:pic>
        <p:nvPicPr>
          <p:cNvPr id="4" name="Multimédia Online 3" descr="Robocode minimum risk movement of HawkOnFire">
            <a:hlinkClick r:id="" action="ppaction://media"/>
            <a:extLst>
              <a:ext uri="{FF2B5EF4-FFF2-40B4-BE49-F238E27FC236}">
                <a16:creationId xmlns:a16="http://schemas.microsoft.com/office/drawing/2014/main" id="{4AA5A74B-D924-B243-A008-56F1A3CC1BE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8187" y="1881032"/>
            <a:ext cx="4997375" cy="37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Soldier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1018190" y="1565671"/>
            <a:ext cx="948312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Não possuem radar, dependem da informação enviada pelo TeamLeader.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Recebe informação sobre a posição para onde deverá abrir fogo através da função onMessageReceived;  </a:t>
            </a:r>
          </a:p>
          <a:p>
            <a:pPr lvl="3"/>
            <a:endParaRPr lang="en-US" sz="1400" b="1" i="1" dirty="0"/>
          </a:p>
          <a:p>
            <a:pPr lvl="3"/>
            <a:r>
              <a:rPr lang="en-US" sz="1400" b="1" i="1" dirty="0"/>
              <a:t>public void </a:t>
            </a:r>
            <a:r>
              <a:rPr lang="en-US" sz="1400" b="1" i="1" dirty="0" err="1"/>
              <a:t>onMessageReceived</a:t>
            </a:r>
            <a:r>
              <a:rPr lang="en-US" sz="1400" b="1" i="1" dirty="0"/>
              <a:t>(</a:t>
            </a:r>
            <a:r>
              <a:rPr lang="en-US" sz="1400" b="1" i="1" dirty="0" err="1"/>
              <a:t>MessageEvent</a:t>
            </a:r>
            <a:r>
              <a:rPr lang="en-US" sz="1400" b="1" i="1" dirty="0"/>
              <a:t> e) {</a:t>
            </a:r>
          </a:p>
          <a:p>
            <a:pPr lvl="3"/>
            <a:r>
              <a:rPr lang="en-US" sz="1400" b="1" i="1" dirty="0"/>
              <a:t>	if (</a:t>
            </a:r>
            <a:r>
              <a:rPr lang="en-US" sz="1400" b="1" i="1" dirty="0" err="1"/>
              <a:t>e.getMessage</a:t>
            </a:r>
            <a:r>
              <a:rPr lang="en-US" sz="1400" b="1" i="1" dirty="0"/>
              <a:t>() </a:t>
            </a:r>
            <a:r>
              <a:rPr lang="en-US" sz="1400" b="1" i="1" dirty="0" err="1"/>
              <a:t>instanceof</a:t>
            </a:r>
            <a:r>
              <a:rPr lang="en-US" sz="1400" b="1" i="1" dirty="0"/>
              <a:t> </a:t>
            </a:r>
            <a:r>
              <a:rPr lang="en-US" sz="1400" b="1" i="1" dirty="0" err="1"/>
              <a:t>RobotInfo</a:t>
            </a:r>
            <a:r>
              <a:rPr lang="en-US" sz="1400" b="1" i="1" dirty="0"/>
              <a:t>) {</a:t>
            </a:r>
          </a:p>
          <a:p>
            <a:pPr lvl="3"/>
            <a:r>
              <a:rPr lang="fr-FR" sz="1400" i="1" dirty="0"/>
              <a:t>		</a:t>
            </a:r>
            <a:r>
              <a:rPr lang="fr-FR" sz="1400" i="1" dirty="0" err="1"/>
              <a:t>RobotInfo</a:t>
            </a:r>
            <a:r>
              <a:rPr lang="fr-FR" sz="1400" i="1" dirty="0"/>
              <a:t> en = (</a:t>
            </a:r>
            <a:r>
              <a:rPr lang="fr-FR" sz="1400" i="1" dirty="0" err="1"/>
              <a:t>RobotInfo</a:t>
            </a:r>
            <a:r>
              <a:rPr lang="fr-FR" sz="1400" i="1" dirty="0"/>
              <a:t>) </a:t>
            </a:r>
            <a:r>
              <a:rPr lang="fr-FR" sz="1400" i="1" dirty="0" err="1"/>
              <a:t>e.getMessage</a:t>
            </a:r>
            <a:r>
              <a:rPr lang="fr-FR" sz="1400" i="1" dirty="0"/>
              <a:t>();</a:t>
            </a:r>
          </a:p>
          <a:p>
            <a:pPr lvl="3"/>
            <a:r>
              <a:rPr lang="en-US" sz="1400" i="1" dirty="0"/>
              <a:t>		Coordinate </a:t>
            </a:r>
            <a:r>
              <a:rPr lang="en-US" sz="1400" i="1" dirty="0" err="1"/>
              <a:t>cor</a:t>
            </a:r>
            <a:r>
              <a:rPr lang="en-US" sz="1400" i="1" dirty="0"/>
              <a:t> = </a:t>
            </a:r>
            <a:r>
              <a:rPr lang="en-US" sz="1400" b="1" i="1" dirty="0"/>
              <a:t>new Coordinate(</a:t>
            </a:r>
            <a:r>
              <a:rPr lang="en-US" sz="1400" b="1" i="1" dirty="0" err="1"/>
              <a:t>en.getCoordinates</a:t>
            </a:r>
            <a:r>
              <a:rPr lang="en-US" sz="1400" b="1" i="1" dirty="0"/>
              <a:t>()); </a:t>
            </a:r>
          </a:p>
          <a:p>
            <a:pPr lvl="3"/>
            <a:r>
              <a:rPr lang="en-US" sz="1400" b="1" i="1" dirty="0"/>
              <a:t>		(…) </a:t>
            </a:r>
          </a:p>
          <a:p>
            <a:pPr lvl="3"/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Quando o líder está vivo atua de forma agressiva, tendo como principal objetivo protege-lo;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Quando o líder está morto, entra em modo de contenção e faz movimentos aleatórios para não ser atingido e evita disparar para não gastar energia.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3422C-21B7-430F-A0EB-00B04F77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93239" y="4561736"/>
            <a:ext cx="2155596" cy="21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Sniper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835257" y="2115680"/>
            <a:ext cx="10262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Baseado num tutorial encontrado na </a:t>
            </a:r>
            <a:r>
              <a:rPr lang="pt-PT" sz="2400" dirty="0" err="1"/>
              <a:t>Wiki</a:t>
            </a:r>
            <a:r>
              <a:rPr lang="pt-PT" sz="2400" dirty="0"/>
              <a:t> do </a:t>
            </a:r>
            <a:r>
              <a:rPr lang="pt-PT" sz="2400" dirty="0" err="1"/>
              <a:t>Robocode</a:t>
            </a: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Implementa estratégias de movimentação e de </a:t>
            </a:r>
            <a:r>
              <a:rPr lang="pt-PT" sz="2400" dirty="0" err="1"/>
              <a:t>targeting</a:t>
            </a:r>
            <a:r>
              <a:rPr lang="pt-PT" sz="2400" dirty="0"/>
              <a:t> baseadas na informação recolhida pelas </a:t>
            </a:r>
            <a:r>
              <a:rPr lang="pt-PT" sz="2400" dirty="0" err="1"/>
              <a:t>waves</a:t>
            </a: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Não têm noção de batalha em equipa, apenas combates 1vs1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88804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Sistemas</a:t>
            </a:r>
            <a:r>
              <a:rPr lang="en-US" sz="6200" dirty="0"/>
              <a:t> </a:t>
            </a:r>
            <a:r>
              <a:rPr lang="en-US" sz="6200" dirty="0" err="1"/>
              <a:t>Autónomos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15426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1 (</a:t>
            </a:r>
            <a:r>
              <a:rPr lang="en-US" dirty="0" err="1"/>
              <a:t>parte</a:t>
            </a:r>
            <a:r>
              <a:rPr lang="en-US" dirty="0"/>
              <a:t> 2)</a:t>
            </a:r>
          </a:p>
          <a:p>
            <a:pPr algn="l"/>
            <a:r>
              <a:rPr lang="en-US" sz="1600" dirty="0"/>
              <a:t>João Nunes – A82300 </a:t>
            </a:r>
          </a:p>
          <a:p>
            <a:pPr algn="l"/>
            <a:r>
              <a:rPr lang="en-US" sz="1600" dirty="0"/>
              <a:t>Mateus Silva – A81952 </a:t>
            </a:r>
          </a:p>
          <a:p>
            <a:pPr algn="l"/>
            <a:r>
              <a:rPr lang="en-US" sz="1600" dirty="0"/>
              <a:t>Rui Fontes - PG39296</a:t>
            </a:r>
          </a:p>
          <a:p>
            <a:pPr algn="l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708A-8A23-407A-856F-89FDE5B8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" y="431615"/>
            <a:ext cx="1994147" cy="9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415</Words>
  <Application>Microsoft Macintosh PowerPoint</Application>
  <PresentationFormat>Ecrã Panorâmico</PresentationFormat>
  <Paragraphs>54</Paragraphs>
  <Slides>7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Sistemas Autónomos</vt:lpstr>
      <vt:lpstr>Arquitetura equipa</vt:lpstr>
      <vt:lpstr>TeamLeader</vt:lpstr>
      <vt:lpstr>TeamLeader</vt:lpstr>
      <vt:lpstr>Soldier</vt:lpstr>
      <vt:lpstr>Sniper</vt:lpstr>
      <vt:lpstr>Sistemas Autónomos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2020-02-14T20:22:42Z</dcterms:created>
  <dcterms:modified xsi:type="dcterms:W3CDTF">2020-03-02T11:36:34Z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