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3"/>
  </p:normalViewPr>
  <p:slideViewPr>
    <p:cSldViewPr snapToGrid="0" snapToObjects="1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998FF-DCF6-40EC-AE92-FFE8BA80F8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0B3133-8C3D-4962-8244-1B886565A3FA}">
      <dgm:prSet/>
      <dgm:spPr/>
      <dgm:t>
        <a:bodyPr/>
        <a:lstStyle/>
        <a:p>
          <a:r>
            <a:rPr lang="es-ES_tradnl"/>
            <a:t>Recolección de la información.</a:t>
          </a:r>
          <a:endParaRPr lang="en-US"/>
        </a:p>
      </dgm:t>
    </dgm:pt>
    <dgm:pt modelId="{2611AA11-6992-4610-80F9-C825EC48EA3C}" type="parTrans" cxnId="{D99EEEC1-955D-48A7-BA66-25384F4F946A}">
      <dgm:prSet/>
      <dgm:spPr/>
      <dgm:t>
        <a:bodyPr/>
        <a:lstStyle/>
        <a:p>
          <a:endParaRPr lang="en-US"/>
        </a:p>
      </dgm:t>
    </dgm:pt>
    <dgm:pt modelId="{9DE9D8C7-CF8B-49B1-BA18-7B96036B4810}" type="sibTrans" cxnId="{D99EEEC1-955D-48A7-BA66-25384F4F946A}">
      <dgm:prSet/>
      <dgm:spPr/>
      <dgm:t>
        <a:bodyPr/>
        <a:lstStyle/>
        <a:p>
          <a:endParaRPr lang="en-US"/>
        </a:p>
      </dgm:t>
    </dgm:pt>
    <dgm:pt modelId="{7792A878-9DDE-4435-A2C2-8E9FEF510545}">
      <dgm:prSet/>
      <dgm:spPr/>
      <dgm:t>
        <a:bodyPr/>
        <a:lstStyle/>
        <a:p>
          <a:r>
            <a:rPr lang="es-ES_tradnl" dirty="0"/>
            <a:t>Limpieza y análisis de la información obtenida.</a:t>
          </a:r>
          <a:endParaRPr lang="en-US" dirty="0"/>
        </a:p>
      </dgm:t>
    </dgm:pt>
    <dgm:pt modelId="{E517F446-2F91-41DE-B7FC-512919FD18B6}" type="parTrans" cxnId="{6CAEC008-698E-49EF-A79B-1E5AE035A692}">
      <dgm:prSet/>
      <dgm:spPr/>
      <dgm:t>
        <a:bodyPr/>
        <a:lstStyle/>
        <a:p>
          <a:endParaRPr lang="en-US"/>
        </a:p>
      </dgm:t>
    </dgm:pt>
    <dgm:pt modelId="{DB954B54-7318-4752-B8C4-E334A3887DAD}" type="sibTrans" cxnId="{6CAEC008-698E-49EF-A79B-1E5AE035A692}">
      <dgm:prSet/>
      <dgm:spPr/>
      <dgm:t>
        <a:bodyPr/>
        <a:lstStyle/>
        <a:p>
          <a:endParaRPr lang="en-US"/>
        </a:p>
      </dgm:t>
    </dgm:pt>
    <dgm:pt modelId="{CAE1F819-9726-42F1-9C91-4F95BC1889BA}">
      <dgm:prSet/>
      <dgm:spPr/>
      <dgm:t>
        <a:bodyPr/>
        <a:lstStyle/>
        <a:p>
          <a:r>
            <a:rPr lang="es-ES_tradnl"/>
            <a:t>Métodos de closterización.</a:t>
          </a:r>
          <a:endParaRPr lang="en-US"/>
        </a:p>
      </dgm:t>
    </dgm:pt>
    <dgm:pt modelId="{9FB1762A-11FA-49ED-99AB-B8484E4DF911}" type="parTrans" cxnId="{45E0A0D1-E60B-49A5-9B0F-E3BBFB0E0025}">
      <dgm:prSet/>
      <dgm:spPr/>
      <dgm:t>
        <a:bodyPr/>
        <a:lstStyle/>
        <a:p>
          <a:endParaRPr lang="en-US"/>
        </a:p>
      </dgm:t>
    </dgm:pt>
    <dgm:pt modelId="{1D6F1434-B10E-400E-8207-05304E2F627A}" type="sibTrans" cxnId="{45E0A0D1-E60B-49A5-9B0F-E3BBFB0E0025}">
      <dgm:prSet/>
      <dgm:spPr/>
      <dgm:t>
        <a:bodyPr/>
        <a:lstStyle/>
        <a:p>
          <a:endParaRPr lang="en-US"/>
        </a:p>
      </dgm:t>
    </dgm:pt>
    <dgm:pt modelId="{E391CB0C-41E3-41D3-AF59-FB4D93FF36AD}">
      <dgm:prSet/>
      <dgm:spPr/>
      <dgm:t>
        <a:bodyPr/>
        <a:lstStyle/>
        <a:p>
          <a:r>
            <a:rPr lang="es-ES_tradnl"/>
            <a:t>Resultados y métricas de evaluación</a:t>
          </a:r>
          <a:endParaRPr lang="en-US"/>
        </a:p>
      </dgm:t>
    </dgm:pt>
    <dgm:pt modelId="{ECAE9ABF-3C45-4D0F-924A-6B360EB98E53}" type="parTrans" cxnId="{542C01B2-CFF8-4C97-8DA5-0A96D96C4EF9}">
      <dgm:prSet/>
      <dgm:spPr/>
      <dgm:t>
        <a:bodyPr/>
        <a:lstStyle/>
        <a:p>
          <a:endParaRPr lang="en-US"/>
        </a:p>
      </dgm:t>
    </dgm:pt>
    <dgm:pt modelId="{48090E52-17EC-4438-86B7-5F72FF9083C5}" type="sibTrans" cxnId="{542C01B2-CFF8-4C97-8DA5-0A96D96C4EF9}">
      <dgm:prSet/>
      <dgm:spPr/>
      <dgm:t>
        <a:bodyPr/>
        <a:lstStyle/>
        <a:p>
          <a:endParaRPr lang="en-US"/>
        </a:p>
      </dgm:t>
    </dgm:pt>
    <dgm:pt modelId="{0498F6C9-36B7-4595-A9B5-060DAFF48EC1}">
      <dgm:prSet/>
      <dgm:spPr/>
      <dgm:t>
        <a:bodyPr/>
        <a:lstStyle/>
        <a:p>
          <a:r>
            <a:rPr lang="es-ES_tradnl"/>
            <a:t>Próximos pasos.</a:t>
          </a:r>
          <a:endParaRPr lang="en-US"/>
        </a:p>
      </dgm:t>
    </dgm:pt>
    <dgm:pt modelId="{A248946A-8D79-41ED-818C-51742260A566}" type="parTrans" cxnId="{41043324-EF80-40F8-A0DE-2D7577500002}">
      <dgm:prSet/>
      <dgm:spPr/>
      <dgm:t>
        <a:bodyPr/>
        <a:lstStyle/>
        <a:p>
          <a:endParaRPr lang="en-US"/>
        </a:p>
      </dgm:t>
    </dgm:pt>
    <dgm:pt modelId="{610F64A2-7400-49C0-AA86-F7D65BD296BD}" type="sibTrans" cxnId="{41043324-EF80-40F8-A0DE-2D7577500002}">
      <dgm:prSet/>
      <dgm:spPr/>
      <dgm:t>
        <a:bodyPr/>
        <a:lstStyle/>
        <a:p>
          <a:endParaRPr lang="en-US"/>
        </a:p>
      </dgm:t>
    </dgm:pt>
    <dgm:pt modelId="{C5BDD45E-F085-40FA-B104-AB60C97BFE43}" type="pres">
      <dgm:prSet presAssocID="{0C4998FF-DCF6-40EC-AE92-FFE8BA80F85E}" presName="root" presStyleCnt="0">
        <dgm:presLayoutVars>
          <dgm:dir/>
          <dgm:resizeHandles val="exact"/>
        </dgm:presLayoutVars>
      </dgm:prSet>
      <dgm:spPr/>
    </dgm:pt>
    <dgm:pt modelId="{F8D2C6C5-6465-4885-B580-3982B876DFAD}" type="pres">
      <dgm:prSet presAssocID="{210B3133-8C3D-4962-8244-1B886565A3FA}" presName="compNode" presStyleCnt="0"/>
      <dgm:spPr/>
    </dgm:pt>
    <dgm:pt modelId="{2A1E0D31-65BB-484E-96D2-1B52C7B96970}" type="pres">
      <dgm:prSet presAssocID="{210B3133-8C3D-4962-8244-1B886565A3F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71B4A11C-47A6-43DF-93A0-34440E0EF9B8}" type="pres">
      <dgm:prSet presAssocID="{210B3133-8C3D-4962-8244-1B886565A3FA}" presName="spaceRect" presStyleCnt="0"/>
      <dgm:spPr/>
    </dgm:pt>
    <dgm:pt modelId="{56CA5A0C-DEC7-4112-8EAC-AD7A915C39ED}" type="pres">
      <dgm:prSet presAssocID="{210B3133-8C3D-4962-8244-1B886565A3FA}" presName="textRect" presStyleLbl="revTx" presStyleIdx="0" presStyleCnt="5">
        <dgm:presLayoutVars>
          <dgm:chMax val="1"/>
          <dgm:chPref val="1"/>
        </dgm:presLayoutVars>
      </dgm:prSet>
      <dgm:spPr/>
    </dgm:pt>
    <dgm:pt modelId="{7FBF8298-1618-46E4-B133-65C9F03E8125}" type="pres">
      <dgm:prSet presAssocID="{9DE9D8C7-CF8B-49B1-BA18-7B96036B4810}" presName="sibTrans" presStyleCnt="0"/>
      <dgm:spPr/>
    </dgm:pt>
    <dgm:pt modelId="{94F1367F-1E3D-44AE-A652-085A3355B340}" type="pres">
      <dgm:prSet presAssocID="{7792A878-9DDE-4435-A2C2-8E9FEF510545}" presName="compNode" presStyleCnt="0"/>
      <dgm:spPr/>
    </dgm:pt>
    <dgm:pt modelId="{1ABEA552-D99F-4B94-BB48-F5AF11ABCF72}" type="pres">
      <dgm:prSet presAssocID="{7792A878-9DDE-4435-A2C2-8E9FEF5105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1A2CCF0-67AF-42B5-837F-3C923E8D5A32}" type="pres">
      <dgm:prSet presAssocID="{7792A878-9DDE-4435-A2C2-8E9FEF510545}" presName="spaceRect" presStyleCnt="0"/>
      <dgm:spPr/>
    </dgm:pt>
    <dgm:pt modelId="{94420EEF-3049-4FFA-AFAF-2ED3E343F787}" type="pres">
      <dgm:prSet presAssocID="{7792A878-9DDE-4435-A2C2-8E9FEF510545}" presName="textRect" presStyleLbl="revTx" presStyleIdx="1" presStyleCnt="5">
        <dgm:presLayoutVars>
          <dgm:chMax val="1"/>
          <dgm:chPref val="1"/>
        </dgm:presLayoutVars>
      </dgm:prSet>
      <dgm:spPr/>
    </dgm:pt>
    <dgm:pt modelId="{9A1AF863-BBD8-4097-8851-A94E7A3A2FAE}" type="pres">
      <dgm:prSet presAssocID="{DB954B54-7318-4752-B8C4-E334A3887DAD}" presName="sibTrans" presStyleCnt="0"/>
      <dgm:spPr/>
    </dgm:pt>
    <dgm:pt modelId="{7382B2BB-80ED-4ACB-B8B7-72C93E24C9DA}" type="pres">
      <dgm:prSet presAssocID="{CAE1F819-9726-42F1-9C91-4F95BC1889BA}" presName="compNode" presStyleCnt="0"/>
      <dgm:spPr/>
    </dgm:pt>
    <dgm:pt modelId="{C16ACBC5-A4C8-4F5E-80D5-2978AFC1304F}" type="pres">
      <dgm:prSet presAssocID="{CAE1F819-9726-42F1-9C91-4F95BC1889B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739E376B-DFDF-49A9-93BF-381D581B29FE}" type="pres">
      <dgm:prSet presAssocID="{CAE1F819-9726-42F1-9C91-4F95BC1889BA}" presName="spaceRect" presStyleCnt="0"/>
      <dgm:spPr/>
    </dgm:pt>
    <dgm:pt modelId="{F7524D44-77D1-4609-B1FA-16F4DEAF6CB0}" type="pres">
      <dgm:prSet presAssocID="{CAE1F819-9726-42F1-9C91-4F95BC1889BA}" presName="textRect" presStyleLbl="revTx" presStyleIdx="2" presStyleCnt="5">
        <dgm:presLayoutVars>
          <dgm:chMax val="1"/>
          <dgm:chPref val="1"/>
        </dgm:presLayoutVars>
      </dgm:prSet>
      <dgm:spPr/>
    </dgm:pt>
    <dgm:pt modelId="{AAFA4047-87C8-425F-8E81-34FB316DE50B}" type="pres">
      <dgm:prSet presAssocID="{1D6F1434-B10E-400E-8207-05304E2F627A}" presName="sibTrans" presStyleCnt="0"/>
      <dgm:spPr/>
    </dgm:pt>
    <dgm:pt modelId="{CD04FC46-69D4-45FD-8B88-B717B04EC79E}" type="pres">
      <dgm:prSet presAssocID="{E391CB0C-41E3-41D3-AF59-FB4D93FF36AD}" presName="compNode" presStyleCnt="0"/>
      <dgm:spPr/>
    </dgm:pt>
    <dgm:pt modelId="{26413D92-F5E3-409E-882C-41C3954B654E}" type="pres">
      <dgm:prSet presAssocID="{E391CB0C-41E3-41D3-AF59-FB4D93FF36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CA8D3D-CC90-434A-82D8-4F8D5D8FEA47}" type="pres">
      <dgm:prSet presAssocID="{E391CB0C-41E3-41D3-AF59-FB4D93FF36AD}" presName="spaceRect" presStyleCnt="0"/>
      <dgm:spPr/>
    </dgm:pt>
    <dgm:pt modelId="{1BD47608-EABC-41AB-8CDB-EED39ABF6C17}" type="pres">
      <dgm:prSet presAssocID="{E391CB0C-41E3-41D3-AF59-FB4D93FF36AD}" presName="textRect" presStyleLbl="revTx" presStyleIdx="3" presStyleCnt="5">
        <dgm:presLayoutVars>
          <dgm:chMax val="1"/>
          <dgm:chPref val="1"/>
        </dgm:presLayoutVars>
      </dgm:prSet>
      <dgm:spPr/>
    </dgm:pt>
    <dgm:pt modelId="{B033C104-7974-4852-8DB4-8A3F92C51F8E}" type="pres">
      <dgm:prSet presAssocID="{48090E52-17EC-4438-86B7-5F72FF9083C5}" presName="sibTrans" presStyleCnt="0"/>
      <dgm:spPr/>
    </dgm:pt>
    <dgm:pt modelId="{3336C5AE-662D-46E8-9842-27E7295D8135}" type="pres">
      <dgm:prSet presAssocID="{0498F6C9-36B7-4595-A9B5-060DAFF48EC1}" presName="compNode" presStyleCnt="0"/>
      <dgm:spPr/>
    </dgm:pt>
    <dgm:pt modelId="{C43F3AA2-353E-4C27-860A-AF3539BF56F8}" type="pres">
      <dgm:prSet presAssocID="{0498F6C9-36B7-4595-A9B5-060DAFF48E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CD145766-09F2-493C-B684-7B85C742789F}" type="pres">
      <dgm:prSet presAssocID="{0498F6C9-36B7-4595-A9B5-060DAFF48EC1}" presName="spaceRect" presStyleCnt="0"/>
      <dgm:spPr/>
    </dgm:pt>
    <dgm:pt modelId="{42427C5D-1023-464C-9893-CFF61A6648B5}" type="pres">
      <dgm:prSet presAssocID="{0498F6C9-36B7-4595-A9B5-060DAFF48EC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CAEC008-698E-49EF-A79B-1E5AE035A692}" srcId="{0C4998FF-DCF6-40EC-AE92-FFE8BA80F85E}" destId="{7792A878-9DDE-4435-A2C2-8E9FEF510545}" srcOrd="1" destOrd="0" parTransId="{E517F446-2F91-41DE-B7FC-512919FD18B6}" sibTransId="{DB954B54-7318-4752-B8C4-E334A3887DAD}"/>
    <dgm:cxn modelId="{5A500009-9A27-4A72-9F12-E01D09E42D59}" type="presOf" srcId="{CAE1F819-9726-42F1-9C91-4F95BC1889BA}" destId="{F7524D44-77D1-4609-B1FA-16F4DEAF6CB0}" srcOrd="0" destOrd="0" presId="urn:microsoft.com/office/officeart/2018/2/layout/IconLabelList"/>
    <dgm:cxn modelId="{41043324-EF80-40F8-A0DE-2D7577500002}" srcId="{0C4998FF-DCF6-40EC-AE92-FFE8BA80F85E}" destId="{0498F6C9-36B7-4595-A9B5-060DAFF48EC1}" srcOrd="4" destOrd="0" parTransId="{A248946A-8D79-41ED-818C-51742260A566}" sibTransId="{610F64A2-7400-49C0-AA86-F7D65BD296BD}"/>
    <dgm:cxn modelId="{CFECF947-13FE-4E0F-BCC2-6EECD4F544E7}" type="presOf" srcId="{E391CB0C-41E3-41D3-AF59-FB4D93FF36AD}" destId="{1BD47608-EABC-41AB-8CDB-EED39ABF6C17}" srcOrd="0" destOrd="0" presId="urn:microsoft.com/office/officeart/2018/2/layout/IconLabelList"/>
    <dgm:cxn modelId="{C950D15E-3CCC-47F5-9AD2-0AF4A8AB49D8}" type="presOf" srcId="{7792A878-9DDE-4435-A2C2-8E9FEF510545}" destId="{94420EEF-3049-4FFA-AFAF-2ED3E343F787}" srcOrd="0" destOrd="0" presId="urn:microsoft.com/office/officeart/2018/2/layout/IconLabelList"/>
    <dgm:cxn modelId="{9FB9ACA4-445C-4514-82B3-93FE26CDC077}" type="presOf" srcId="{210B3133-8C3D-4962-8244-1B886565A3FA}" destId="{56CA5A0C-DEC7-4112-8EAC-AD7A915C39ED}" srcOrd="0" destOrd="0" presId="urn:microsoft.com/office/officeart/2018/2/layout/IconLabelList"/>
    <dgm:cxn modelId="{542C01B2-CFF8-4C97-8DA5-0A96D96C4EF9}" srcId="{0C4998FF-DCF6-40EC-AE92-FFE8BA80F85E}" destId="{E391CB0C-41E3-41D3-AF59-FB4D93FF36AD}" srcOrd="3" destOrd="0" parTransId="{ECAE9ABF-3C45-4D0F-924A-6B360EB98E53}" sibTransId="{48090E52-17EC-4438-86B7-5F72FF9083C5}"/>
    <dgm:cxn modelId="{E42929BB-30EC-47B6-962D-765FC5D31584}" type="presOf" srcId="{0C4998FF-DCF6-40EC-AE92-FFE8BA80F85E}" destId="{C5BDD45E-F085-40FA-B104-AB60C97BFE43}" srcOrd="0" destOrd="0" presId="urn:microsoft.com/office/officeart/2018/2/layout/IconLabelList"/>
    <dgm:cxn modelId="{D99EEEC1-955D-48A7-BA66-25384F4F946A}" srcId="{0C4998FF-DCF6-40EC-AE92-FFE8BA80F85E}" destId="{210B3133-8C3D-4962-8244-1B886565A3FA}" srcOrd="0" destOrd="0" parTransId="{2611AA11-6992-4610-80F9-C825EC48EA3C}" sibTransId="{9DE9D8C7-CF8B-49B1-BA18-7B96036B4810}"/>
    <dgm:cxn modelId="{45E0A0D1-E60B-49A5-9B0F-E3BBFB0E0025}" srcId="{0C4998FF-DCF6-40EC-AE92-FFE8BA80F85E}" destId="{CAE1F819-9726-42F1-9C91-4F95BC1889BA}" srcOrd="2" destOrd="0" parTransId="{9FB1762A-11FA-49ED-99AB-B8484E4DF911}" sibTransId="{1D6F1434-B10E-400E-8207-05304E2F627A}"/>
    <dgm:cxn modelId="{594B97F9-43DE-42C5-8F28-C89B572948F8}" type="presOf" srcId="{0498F6C9-36B7-4595-A9B5-060DAFF48EC1}" destId="{42427C5D-1023-464C-9893-CFF61A6648B5}" srcOrd="0" destOrd="0" presId="urn:microsoft.com/office/officeart/2018/2/layout/IconLabelList"/>
    <dgm:cxn modelId="{07EB4AA6-802E-4184-A247-2ADAA7CD51B3}" type="presParOf" srcId="{C5BDD45E-F085-40FA-B104-AB60C97BFE43}" destId="{F8D2C6C5-6465-4885-B580-3982B876DFAD}" srcOrd="0" destOrd="0" presId="urn:microsoft.com/office/officeart/2018/2/layout/IconLabelList"/>
    <dgm:cxn modelId="{05035F52-CB02-4D13-934F-E22CF08D04AB}" type="presParOf" srcId="{F8D2C6C5-6465-4885-B580-3982B876DFAD}" destId="{2A1E0D31-65BB-484E-96D2-1B52C7B96970}" srcOrd="0" destOrd="0" presId="urn:microsoft.com/office/officeart/2018/2/layout/IconLabelList"/>
    <dgm:cxn modelId="{0FF09CB1-821F-424F-938F-759A4DE41691}" type="presParOf" srcId="{F8D2C6C5-6465-4885-B580-3982B876DFAD}" destId="{71B4A11C-47A6-43DF-93A0-34440E0EF9B8}" srcOrd="1" destOrd="0" presId="urn:microsoft.com/office/officeart/2018/2/layout/IconLabelList"/>
    <dgm:cxn modelId="{730B09B8-36BC-4F53-AE00-8D39581A02D3}" type="presParOf" srcId="{F8D2C6C5-6465-4885-B580-3982B876DFAD}" destId="{56CA5A0C-DEC7-4112-8EAC-AD7A915C39ED}" srcOrd="2" destOrd="0" presId="urn:microsoft.com/office/officeart/2018/2/layout/IconLabelList"/>
    <dgm:cxn modelId="{F8E48625-7401-453F-B792-388115425EE8}" type="presParOf" srcId="{C5BDD45E-F085-40FA-B104-AB60C97BFE43}" destId="{7FBF8298-1618-46E4-B133-65C9F03E8125}" srcOrd="1" destOrd="0" presId="urn:microsoft.com/office/officeart/2018/2/layout/IconLabelList"/>
    <dgm:cxn modelId="{E217F219-5F92-4EC4-864B-6863679C9C4C}" type="presParOf" srcId="{C5BDD45E-F085-40FA-B104-AB60C97BFE43}" destId="{94F1367F-1E3D-44AE-A652-085A3355B340}" srcOrd="2" destOrd="0" presId="urn:microsoft.com/office/officeart/2018/2/layout/IconLabelList"/>
    <dgm:cxn modelId="{06345069-E7D9-4EF7-B57E-67F89ECB73B0}" type="presParOf" srcId="{94F1367F-1E3D-44AE-A652-085A3355B340}" destId="{1ABEA552-D99F-4B94-BB48-F5AF11ABCF72}" srcOrd="0" destOrd="0" presId="urn:microsoft.com/office/officeart/2018/2/layout/IconLabelList"/>
    <dgm:cxn modelId="{BC207A6B-9297-468F-827B-A3AF6C56CE18}" type="presParOf" srcId="{94F1367F-1E3D-44AE-A652-085A3355B340}" destId="{A1A2CCF0-67AF-42B5-837F-3C923E8D5A32}" srcOrd="1" destOrd="0" presId="urn:microsoft.com/office/officeart/2018/2/layout/IconLabelList"/>
    <dgm:cxn modelId="{6A9F39B8-5B31-4236-ADE2-D646A7DCA896}" type="presParOf" srcId="{94F1367F-1E3D-44AE-A652-085A3355B340}" destId="{94420EEF-3049-4FFA-AFAF-2ED3E343F787}" srcOrd="2" destOrd="0" presId="urn:microsoft.com/office/officeart/2018/2/layout/IconLabelList"/>
    <dgm:cxn modelId="{09ACE770-8148-442D-B7BF-B03429DB61BC}" type="presParOf" srcId="{C5BDD45E-F085-40FA-B104-AB60C97BFE43}" destId="{9A1AF863-BBD8-4097-8851-A94E7A3A2FAE}" srcOrd="3" destOrd="0" presId="urn:microsoft.com/office/officeart/2018/2/layout/IconLabelList"/>
    <dgm:cxn modelId="{9ECE9675-7E51-479A-8909-74CAA87E56D8}" type="presParOf" srcId="{C5BDD45E-F085-40FA-B104-AB60C97BFE43}" destId="{7382B2BB-80ED-4ACB-B8B7-72C93E24C9DA}" srcOrd="4" destOrd="0" presId="urn:microsoft.com/office/officeart/2018/2/layout/IconLabelList"/>
    <dgm:cxn modelId="{3F4D912C-1F3D-4E9A-A510-0DAA52D87494}" type="presParOf" srcId="{7382B2BB-80ED-4ACB-B8B7-72C93E24C9DA}" destId="{C16ACBC5-A4C8-4F5E-80D5-2978AFC1304F}" srcOrd="0" destOrd="0" presId="urn:microsoft.com/office/officeart/2018/2/layout/IconLabelList"/>
    <dgm:cxn modelId="{54F12F72-8E9A-4D73-83FE-D71F335000AD}" type="presParOf" srcId="{7382B2BB-80ED-4ACB-B8B7-72C93E24C9DA}" destId="{739E376B-DFDF-49A9-93BF-381D581B29FE}" srcOrd="1" destOrd="0" presId="urn:microsoft.com/office/officeart/2018/2/layout/IconLabelList"/>
    <dgm:cxn modelId="{69C2F297-20A8-4008-8B2F-946881814BCA}" type="presParOf" srcId="{7382B2BB-80ED-4ACB-B8B7-72C93E24C9DA}" destId="{F7524D44-77D1-4609-B1FA-16F4DEAF6CB0}" srcOrd="2" destOrd="0" presId="urn:microsoft.com/office/officeart/2018/2/layout/IconLabelList"/>
    <dgm:cxn modelId="{C52FCBC6-FED6-4CDC-9B97-558780C307A9}" type="presParOf" srcId="{C5BDD45E-F085-40FA-B104-AB60C97BFE43}" destId="{AAFA4047-87C8-425F-8E81-34FB316DE50B}" srcOrd="5" destOrd="0" presId="urn:microsoft.com/office/officeart/2018/2/layout/IconLabelList"/>
    <dgm:cxn modelId="{93F4DBB9-FBC6-48A6-96C2-AB42E9FA393E}" type="presParOf" srcId="{C5BDD45E-F085-40FA-B104-AB60C97BFE43}" destId="{CD04FC46-69D4-45FD-8B88-B717B04EC79E}" srcOrd="6" destOrd="0" presId="urn:microsoft.com/office/officeart/2018/2/layout/IconLabelList"/>
    <dgm:cxn modelId="{A2E3C906-8D65-4AF0-9966-0C93057F53A3}" type="presParOf" srcId="{CD04FC46-69D4-45FD-8B88-B717B04EC79E}" destId="{26413D92-F5E3-409E-882C-41C3954B654E}" srcOrd="0" destOrd="0" presId="urn:microsoft.com/office/officeart/2018/2/layout/IconLabelList"/>
    <dgm:cxn modelId="{F92147E1-E07D-4417-8AAD-278A24BE60A1}" type="presParOf" srcId="{CD04FC46-69D4-45FD-8B88-B717B04EC79E}" destId="{56CA8D3D-CC90-434A-82D8-4F8D5D8FEA47}" srcOrd="1" destOrd="0" presId="urn:microsoft.com/office/officeart/2018/2/layout/IconLabelList"/>
    <dgm:cxn modelId="{A12332FC-8655-4C9D-ADE0-633F62A1B273}" type="presParOf" srcId="{CD04FC46-69D4-45FD-8B88-B717B04EC79E}" destId="{1BD47608-EABC-41AB-8CDB-EED39ABF6C17}" srcOrd="2" destOrd="0" presId="urn:microsoft.com/office/officeart/2018/2/layout/IconLabelList"/>
    <dgm:cxn modelId="{A4858D3D-6355-44D9-BCFE-D91682BBD0F9}" type="presParOf" srcId="{C5BDD45E-F085-40FA-B104-AB60C97BFE43}" destId="{B033C104-7974-4852-8DB4-8A3F92C51F8E}" srcOrd="7" destOrd="0" presId="urn:microsoft.com/office/officeart/2018/2/layout/IconLabelList"/>
    <dgm:cxn modelId="{55E2D714-86A7-431D-AA4D-B5EF7D558561}" type="presParOf" srcId="{C5BDD45E-F085-40FA-B104-AB60C97BFE43}" destId="{3336C5AE-662D-46E8-9842-27E7295D8135}" srcOrd="8" destOrd="0" presId="urn:microsoft.com/office/officeart/2018/2/layout/IconLabelList"/>
    <dgm:cxn modelId="{75D962A8-83D9-4E98-89B9-D8265FABD342}" type="presParOf" srcId="{3336C5AE-662D-46E8-9842-27E7295D8135}" destId="{C43F3AA2-353E-4C27-860A-AF3539BF56F8}" srcOrd="0" destOrd="0" presId="urn:microsoft.com/office/officeart/2018/2/layout/IconLabelList"/>
    <dgm:cxn modelId="{B03512C7-0C4F-4893-B3D3-9C1D482765BC}" type="presParOf" srcId="{3336C5AE-662D-46E8-9842-27E7295D8135}" destId="{CD145766-09F2-493C-B684-7B85C742789F}" srcOrd="1" destOrd="0" presId="urn:microsoft.com/office/officeart/2018/2/layout/IconLabelList"/>
    <dgm:cxn modelId="{85F9C63A-A0B3-4E69-BE82-67C48E3307E1}" type="presParOf" srcId="{3336C5AE-662D-46E8-9842-27E7295D8135}" destId="{42427C5D-1023-464C-9893-CFF61A6648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E0D31-65BB-484E-96D2-1B52C7B96970}">
      <dsp:nvSpPr>
        <dsp:cNvPr id="0" name=""/>
        <dsp:cNvSpPr/>
      </dsp:nvSpPr>
      <dsp:spPr>
        <a:xfrm>
          <a:off x="856044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A5A0C-DEC7-4112-8EAC-AD7A915C39ED}">
      <dsp:nvSpPr>
        <dsp:cNvPr id="0" name=""/>
        <dsp:cNvSpPr/>
      </dsp:nvSpPr>
      <dsp:spPr>
        <a:xfrm>
          <a:off x="361044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/>
            <a:t>Recolección de la información.</a:t>
          </a:r>
          <a:endParaRPr lang="en-US" sz="1700" kern="1200"/>
        </a:p>
      </dsp:txBody>
      <dsp:txXfrm>
        <a:off x="361044" y="2318074"/>
        <a:ext cx="1800000" cy="720000"/>
      </dsp:txXfrm>
    </dsp:sp>
    <dsp:sp modelId="{1ABEA552-D99F-4B94-BB48-F5AF11ABCF72}">
      <dsp:nvSpPr>
        <dsp:cNvPr id="0" name=""/>
        <dsp:cNvSpPr/>
      </dsp:nvSpPr>
      <dsp:spPr>
        <a:xfrm>
          <a:off x="2971044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20EEF-3049-4FFA-AFAF-2ED3E343F787}">
      <dsp:nvSpPr>
        <dsp:cNvPr id="0" name=""/>
        <dsp:cNvSpPr/>
      </dsp:nvSpPr>
      <dsp:spPr>
        <a:xfrm>
          <a:off x="2476044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 dirty="0"/>
            <a:t>Limpieza y análisis de la información obtenida.</a:t>
          </a:r>
          <a:endParaRPr lang="en-US" sz="1700" kern="1200" dirty="0"/>
        </a:p>
      </dsp:txBody>
      <dsp:txXfrm>
        <a:off x="2476044" y="2318074"/>
        <a:ext cx="1800000" cy="720000"/>
      </dsp:txXfrm>
    </dsp:sp>
    <dsp:sp modelId="{C16ACBC5-A4C8-4F5E-80D5-2978AFC1304F}">
      <dsp:nvSpPr>
        <dsp:cNvPr id="0" name=""/>
        <dsp:cNvSpPr/>
      </dsp:nvSpPr>
      <dsp:spPr>
        <a:xfrm>
          <a:off x="5086045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24D44-77D1-4609-B1FA-16F4DEAF6CB0}">
      <dsp:nvSpPr>
        <dsp:cNvPr id="0" name=""/>
        <dsp:cNvSpPr/>
      </dsp:nvSpPr>
      <dsp:spPr>
        <a:xfrm>
          <a:off x="4591045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/>
            <a:t>Métodos de closterización.</a:t>
          </a:r>
          <a:endParaRPr lang="en-US" sz="1700" kern="1200"/>
        </a:p>
      </dsp:txBody>
      <dsp:txXfrm>
        <a:off x="4591045" y="2318074"/>
        <a:ext cx="1800000" cy="720000"/>
      </dsp:txXfrm>
    </dsp:sp>
    <dsp:sp modelId="{26413D92-F5E3-409E-882C-41C3954B654E}">
      <dsp:nvSpPr>
        <dsp:cNvPr id="0" name=""/>
        <dsp:cNvSpPr/>
      </dsp:nvSpPr>
      <dsp:spPr>
        <a:xfrm>
          <a:off x="7201045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7608-EABC-41AB-8CDB-EED39ABF6C17}">
      <dsp:nvSpPr>
        <dsp:cNvPr id="0" name=""/>
        <dsp:cNvSpPr/>
      </dsp:nvSpPr>
      <dsp:spPr>
        <a:xfrm>
          <a:off x="6706045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/>
            <a:t>Resultados y métricas de evaluación</a:t>
          </a:r>
          <a:endParaRPr lang="en-US" sz="1700" kern="1200"/>
        </a:p>
      </dsp:txBody>
      <dsp:txXfrm>
        <a:off x="6706045" y="2318074"/>
        <a:ext cx="1800000" cy="720000"/>
      </dsp:txXfrm>
    </dsp:sp>
    <dsp:sp modelId="{C43F3AA2-353E-4C27-860A-AF3539BF56F8}">
      <dsp:nvSpPr>
        <dsp:cNvPr id="0" name=""/>
        <dsp:cNvSpPr/>
      </dsp:nvSpPr>
      <dsp:spPr>
        <a:xfrm>
          <a:off x="9316044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27C5D-1023-464C-9893-CFF61A6648B5}">
      <dsp:nvSpPr>
        <dsp:cNvPr id="0" name=""/>
        <dsp:cNvSpPr/>
      </dsp:nvSpPr>
      <dsp:spPr>
        <a:xfrm>
          <a:off x="8821045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/>
            <a:t>Próximos pasos.</a:t>
          </a:r>
          <a:endParaRPr lang="en-US" sz="1700" kern="1200"/>
        </a:p>
      </dsp:txBody>
      <dsp:txXfrm>
        <a:off x="8821045" y="231807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AEA85-28FF-794C-B0EA-E89F1BBD4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C5E5B6-BCEA-9F44-910E-4F5B7013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00A7B3-80F7-5A46-8D1B-35662A70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3/14/22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A81010-84E7-C84C-B067-22CE456C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B00DC-CC32-5946-B39D-6BB52290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2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0F23F-DB5D-804D-A9BD-B59AC3E3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F97D4F-8FC9-A040-96A4-ADA21222F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ABFC58-146C-3A45-B9ED-8712809E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3/14/22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24609-B36D-C84A-BB52-87822330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B1A2B2-67AB-5F42-8090-E2731A71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3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CDB109-3C44-0747-9AD7-68F4F8DD4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349D0D-90DE-834B-B8BC-F15D99E3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37F69-36E4-E44C-8820-6F1BB969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3/14/22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DBA3C3-EDD6-B346-9573-63A6EC54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09FB3-C843-EC4F-B884-2BC22F48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1634B-0EF7-4B45-8E0C-5E56B861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FCD7E-7781-AE41-B98D-D057D4AC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F18AE5-9AD3-3D44-A450-1353242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3/14/22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4A4E7-DF8D-1A42-8C6B-8D80334E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BD6E8-1526-E24D-A766-AFFB66CE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1F197-BE73-2045-A6C9-F3B9371B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798354-12D7-0242-98EA-0C883683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04EF18-2CA7-4C46-ACD2-48882806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3/14/22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1BAF97-D0AC-7142-ACF6-070AFD9B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5145E9-8916-4E42-BE99-96765AB5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40FC2-367D-B94B-947F-C79511AD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0CA49-D6AF-9A4B-A0E8-6E208C70A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D7E0A4-170E-4043-9EFE-A0452ED3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25983E-9C65-8646-8C6D-76199DB0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3/14/22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7691FA-86F9-8A47-8343-933F46D2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9CFBBA-A8E7-6348-BBFF-1AF28F15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BE9A0-0557-0842-B57D-435A8731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B11F4A-9B27-624F-AD31-91A4F76AC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3E04EF-8E28-EC43-91EE-8B18E9CE2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ED3ECE-9238-AB4D-9AFC-4B94D4E94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3C1EF3-EC93-AB45-B2EC-42A347919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045E73-BFFD-A840-A647-799B109D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3/14/22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ED3F17-522C-AD42-A6CD-460C8776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9C08FF-C3AF-3D4C-BC4A-A3855783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73A17-342E-694A-85E9-CD56AD82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A953A-05E3-0440-8219-4E86174E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3/14/22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94A4CF-851B-0745-B337-C6E67F53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CFDE4B-A845-1F4C-9D81-F660E44E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9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1792B1-573C-6548-B565-EDF58433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3/14/22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2599EC-F4D5-EF4F-8288-9087A041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A82A2D-ECD9-8748-AA06-9F7D6D14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CEF12-1E72-1246-A027-FD517A23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E44C34-4E2F-1E4D-A25A-F753268B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23A99F-6A66-7741-80B8-3B5645F00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44CCCD-08F7-3B4F-BFED-943F9EC1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3/14/22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F24A08-40E8-394E-855F-F0B03D6B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E88EDD-6D88-AB4C-BC33-87C81F2E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5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F2372-EB5B-4B4C-82BB-B6BC9A54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33156D-9ACB-1E43-A5A2-51F59E4FD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56F094-C889-DC44-BCAB-7F9E13F28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715F6D-AB3C-0540-A48A-27944A94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3/14/22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03110D-684D-BD44-8F50-D1C12D4F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35C934-2DD9-0942-986B-4F3ABEF6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8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B04623-2E67-3949-9D27-21F2D969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85CACC-D422-1B45-A78C-A5F1981E6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175244-CCA4-2F41-9856-D4B728D81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3/14/22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EFF295-8902-E44B-80F5-EF9101D10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F4004-9023-2644-8A61-CA68F78E8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8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F5DE42-D524-A488-8021-06D47EE1F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939" r="817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004C32-C05C-2B48-A763-9309FD6BF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s-ES_tradnl" sz="5400">
                <a:solidFill>
                  <a:srgbClr val="FFFFFF"/>
                </a:solidFill>
              </a:rPr>
              <a:t>Identificación de vendedores relevantes para el negocio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B42836-4876-764E-BED6-8E2B03766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s-ES_tradnl" sz="2200">
                <a:solidFill>
                  <a:srgbClr val="FFFFFF"/>
                </a:solidFill>
              </a:rPr>
              <a:t>Ana Melisa Paiba Amaya</a:t>
            </a:r>
            <a:endParaRPr lang="es-ES_tradnl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0C6C-84DB-5345-9259-ABD247FA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s-ES_tradnl" dirty="0"/>
              <a:t>Proceso</a:t>
            </a:r>
            <a:endParaRPr lang="es-ES_tradnl"/>
          </a:p>
        </p:txBody>
      </p:sp>
      <p:graphicFrame>
        <p:nvGraphicFramePr>
          <p:cNvPr id="54" name="Marcador de contenido 2">
            <a:extLst>
              <a:ext uri="{FF2B5EF4-FFF2-40B4-BE49-F238E27FC236}">
                <a16:creationId xmlns:a16="http://schemas.microsoft.com/office/drawing/2014/main" id="{BA25B0F0-C1E0-55FA-BA80-EAD91707D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79924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95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C5AEB-3D61-6B45-817C-B4693DDE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 Recolección de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90A16-6D98-F743-BBD3-BF05250E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000" dirty="0"/>
              <a:t>Extrayendo la información de las </a:t>
            </a:r>
            <a:r>
              <a:rPr lang="es-ES_tradnl" sz="2000" dirty="0" err="1"/>
              <a:t>APIs</a:t>
            </a:r>
            <a:r>
              <a:rPr lang="es-ES_tradnl" sz="2000" dirty="0"/>
              <a:t> se obtienen los primeros 1000 productos para cada una de las siguientes categorías de Colombia: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None/>
            </a:pPr>
            <a:r>
              <a:rPr lang="es-ES_tradnl" sz="2000" b="1" dirty="0"/>
              <a:t>MCO1039</a:t>
            </a:r>
            <a:r>
              <a:rPr lang="es-ES_tradnl" sz="2000" dirty="0"/>
              <a:t>  - cámaras y accesorios</a:t>
            </a:r>
          </a:p>
          <a:p>
            <a:pPr marL="0" indent="0">
              <a:buNone/>
            </a:pPr>
            <a:r>
              <a:rPr lang="es-ES_tradnl" sz="2000" b="1" dirty="0"/>
              <a:t>MCO1648</a:t>
            </a:r>
            <a:r>
              <a:rPr lang="es-ES_tradnl" sz="2000" dirty="0"/>
              <a:t>  - Computación</a:t>
            </a:r>
          </a:p>
          <a:p>
            <a:pPr marL="0" indent="0">
              <a:buNone/>
            </a:pPr>
            <a:r>
              <a:rPr lang="es-ES_tradnl" sz="2000" b="1" dirty="0"/>
              <a:t>MCO1000</a:t>
            </a:r>
            <a:r>
              <a:rPr lang="es-ES_tradnl" sz="2000" dirty="0"/>
              <a:t>  - Electrónica, Audio y Video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A partir de esta información se obtiene una lista  con </a:t>
            </a:r>
            <a:r>
              <a:rPr lang="es-ES_tradnl" sz="2000" b="1" dirty="0"/>
              <a:t>766 vendedores </a:t>
            </a:r>
            <a:r>
              <a:rPr lang="es-ES_tradnl" sz="2000" dirty="0"/>
              <a:t>de las categorías seleccionadas junto con información asociada a cada uno.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Esta información incluye  variables como </a:t>
            </a:r>
            <a:r>
              <a:rPr lang="es-ES_tradnl" sz="2000" i="1" dirty="0"/>
              <a:t>id, </a:t>
            </a:r>
            <a:r>
              <a:rPr lang="es-ES_tradnl" sz="2000" i="1" dirty="0" err="1"/>
              <a:t>nickname</a:t>
            </a:r>
            <a:r>
              <a:rPr lang="es-ES_tradnl" sz="2000" i="1" dirty="0"/>
              <a:t>, </a:t>
            </a:r>
            <a:r>
              <a:rPr lang="es-ES_tradnl" sz="2000" i="1" dirty="0" err="1"/>
              <a:t>level_id</a:t>
            </a:r>
            <a:r>
              <a:rPr lang="es-ES_tradnl" sz="2000" i="1" dirty="0"/>
              <a:t>, </a:t>
            </a:r>
            <a:r>
              <a:rPr lang="es-ES_tradnl" sz="2000" i="1" dirty="0" err="1"/>
              <a:t>power_seller_status</a:t>
            </a:r>
            <a:r>
              <a:rPr lang="es-ES_tradnl" sz="2000" i="1" dirty="0"/>
              <a:t>, pedidos cancelados, pedidos completados, total de productos, </a:t>
            </a:r>
            <a:r>
              <a:rPr lang="es-ES_tradnl" sz="2000" i="1" dirty="0" err="1"/>
              <a:t>registration_date</a:t>
            </a:r>
            <a:r>
              <a:rPr lang="es-ES_tradnl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21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33B8A-D234-4C43-B48C-BCA337AC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Limpieza y análisis de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96DBFB-B21D-BA41-8D73-C1656A879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_tradnl" sz="2000" dirty="0"/>
              <a:t>Se descartan variables con valores constantes y registros en NULL.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/>
              <a:t>Se crean diccionarios para la transformación de variables categóricas.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000" dirty="0"/>
              <a:t>Análisis de distribución de los datos.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784683-B514-C947-945C-43E9030F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3429000"/>
            <a:ext cx="4467225" cy="29346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1A86DF-310F-6E4A-9D7D-F9596518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3428999"/>
            <a:ext cx="4352176" cy="29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0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B1720-6CC3-F344-907C-27E2ACBA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Creación de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90472-836E-BC42-9B65-B878C77F0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41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ES_tradnl" dirty="0"/>
              <a:t>Porcentaje de productos vendidos.</a:t>
            </a:r>
          </a:p>
          <a:p>
            <a:pPr>
              <a:buFont typeface="Wingdings" pitchFamily="2" charset="2"/>
              <a:buChar char="Ø"/>
            </a:pPr>
            <a:r>
              <a:rPr lang="es-ES_tradnl" dirty="0"/>
              <a:t>Productos en los últimos tres meses.</a:t>
            </a:r>
          </a:p>
          <a:p>
            <a:pPr>
              <a:buFont typeface="Wingdings" pitchFamily="2" charset="2"/>
              <a:buChar char="Ø"/>
            </a:pPr>
            <a:r>
              <a:rPr lang="es-ES_tradnl" dirty="0"/>
              <a:t>Meses de antigüedad.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E0790B-1BCE-A84A-8DCA-974CF91C6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"/>
          <a:stretch/>
        </p:blipFill>
        <p:spPr>
          <a:xfrm>
            <a:off x="1243012" y="3863975"/>
            <a:ext cx="9494837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3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0F926-B712-FB41-84A1-D3A6AFCC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Análisis de correlaciones entre variables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8C7FDC-E429-8542-A6BA-7436BE450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327" y="2271713"/>
            <a:ext cx="10473473" cy="2758281"/>
          </a:xfrm>
        </p:spPr>
      </p:pic>
    </p:spTree>
    <p:extLst>
      <p:ext uri="{BB962C8B-B14F-4D97-AF65-F5344CB8AC3E}">
        <p14:creationId xmlns:p14="http://schemas.microsoft.com/office/powerpoint/2010/main" val="56730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1F71B6-5CC3-3843-89A2-CB9743CF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s-ES_tradnl" sz="2800"/>
              <a:t>3. Métodos de closterización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0D6F5B-B522-7E42-8E7B-44039AC0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s-ES_tradnl" sz="1700"/>
              <a:t> Random Forest Classifier.</a:t>
            </a:r>
          </a:p>
          <a:p>
            <a:pPr>
              <a:buFont typeface="Wingdings" pitchFamily="2" charset="2"/>
              <a:buChar char="Ø"/>
            </a:pPr>
            <a:r>
              <a:rPr lang="es-ES_tradnl" sz="1700"/>
              <a:t> Ridge Regression Classifier.</a:t>
            </a:r>
          </a:p>
          <a:p>
            <a:pPr>
              <a:buFont typeface="Wingdings" pitchFamily="2" charset="2"/>
              <a:buChar char="Ø"/>
            </a:pPr>
            <a:r>
              <a:rPr lang="es-ES_tradnl" sz="1700"/>
              <a:t>K-Means</a:t>
            </a:r>
          </a:p>
          <a:p>
            <a:pPr>
              <a:buFont typeface="Wingdings" pitchFamily="2" charset="2"/>
              <a:buChar char="Ø"/>
            </a:pPr>
            <a:r>
              <a:rPr lang="es-ES_tradnl" sz="1700"/>
              <a:t>K-Medoids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B6AC125-1C4B-1640-9669-5989383E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30" b="-2"/>
          <a:stretch/>
        </p:blipFill>
        <p:spPr>
          <a:xfrm>
            <a:off x="730395" y="3041184"/>
            <a:ext cx="5670405" cy="34535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A471FE-D411-D44D-B2F6-7E8883B39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7" r="17699" b="1"/>
          <a:stretch/>
        </p:blipFill>
        <p:spPr>
          <a:xfrm>
            <a:off x="7643813" y="412454"/>
            <a:ext cx="4233864" cy="51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8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362A7-EE64-D344-BA6A-F18C096D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4. Resultados y métricas de evaluación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C0DBF42-A036-674A-ADEB-F12F9DF48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200" y="1662907"/>
            <a:ext cx="9499600" cy="86360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4484711-D689-2A44-9032-96D0D2F6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44" y="2670512"/>
            <a:ext cx="5500472" cy="38640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3FAD8D6-3C1C-394D-B30E-D913909EB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65" y="2727662"/>
            <a:ext cx="5576222" cy="376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4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DBF807-3EFD-8A4E-AFF1-A73CAD40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ES_tradnl" sz="3700"/>
              <a:t>5. Pasos a seguir para obtener un modelo mucho más robusto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8E27A3-686B-FA44-A279-1266CDC6D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s-ES_tradnl" sz="2200"/>
              <a:t> Obtención óptima de una muestra de datos con más registros y variables bien distribuidas.</a:t>
            </a:r>
          </a:p>
          <a:p>
            <a:r>
              <a:rPr lang="es-ES_tradnl" sz="2200"/>
              <a:t>Obtención de nuevas variables y creación de variables a partir de la información de los productos de cada vendedor. Ej: número de productos en el catálogo. Otras variables interesantes a integrar en el modelo son las relacionadas a la calidad de las imágenes de los productos y sus descripciones.</a:t>
            </a:r>
          </a:p>
          <a:p>
            <a:r>
              <a:rPr lang="es-ES_tradnl" sz="2200"/>
              <a:t>Ejecución de otros métodos de closterización de información con variables mixtas y comparación de resultados. Ej: K-Prototype.</a:t>
            </a:r>
          </a:p>
        </p:txBody>
      </p:sp>
    </p:spTree>
    <p:extLst>
      <p:ext uri="{BB962C8B-B14F-4D97-AF65-F5344CB8AC3E}">
        <p14:creationId xmlns:p14="http://schemas.microsoft.com/office/powerpoint/2010/main" val="468869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322</Words>
  <Application>Microsoft Macintosh PowerPoint</Application>
  <PresentationFormat>Panorámica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de Office</vt:lpstr>
      <vt:lpstr>Identificación de vendedores relevantes para el negocio</vt:lpstr>
      <vt:lpstr>Proceso</vt:lpstr>
      <vt:lpstr>1. Recolección de la información</vt:lpstr>
      <vt:lpstr>2. Limpieza y análisis de la información</vt:lpstr>
      <vt:lpstr>Creación de variables</vt:lpstr>
      <vt:lpstr>Análisis de correlaciones entre variables</vt:lpstr>
      <vt:lpstr>3. Métodos de closterización</vt:lpstr>
      <vt:lpstr>4. Resultados y métricas de evaluación</vt:lpstr>
      <vt:lpstr>5. Pasos a seguir para obtener un modelo mucho más robusto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Identificación de vendedores relevantes para el negocio</dc:title>
  <dc:creator>Miguel Chaparro</dc:creator>
  <cp:lastModifiedBy>Miguel Chaparro</cp:lastModifiedBy>
  <cp:revision>9</cp:revision>
  <dcterms:created xsi:type="dcterms:W3CDTF">2022-03-14T13:10:17Z</dcterms:created>
  <dcterms:modified xsi:type="dcterms:W3CDTF">2022-03-14T16:06:40Z</dcterms:modified>
</cp:coreProperties>
</file>