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60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BC0E73-E253-469C-B0F9-E9E1388BADA7}" type="datetimeFigureOut">
              <a:rPr lang="zh-CN" altLang="en-US" smtClean="0"/>
              <a:pPr/>
              <a:t>2016/2/24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7938E-CDA9-4619-8F21-9C3B39CE79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834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dblp.uni-trier.d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Projects 1 (Chapter 6&amp;7)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53739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/>
              <a:t>The DBLP data set </a:t>
            </a:r>
            <a:r>
              <a:rPr lang="en-US" altLang="zh-CN" sz="1800" i="1" dirty="0" smtClean="0"/>
              <a:t>(</a:t>
            </a:r>
            <a:r>
              <a:rPr lang="en-US" altLang="zh-CN" sz="1800" i="1" dirty="0" smtClean="0">
                <a:hlinkClick r:id="rId2"/>
              </a:rPr>
              <a:t>http://dblp.uni-trier.de/</a:t>
            </a:r>
            <a:r>
              <a:rPr lang="en-US" altLang="zh-CN" sz="1800" i="1" dirty="0" smtClean="0"/>
              <a:t> ) </a:t>
            </a:r>
            <a:r>
              <a:rPr lang="en-US" altLang="zh-CN" sz="1800" dirty="0"/>
              <a:t>consists of over one million entries of research papers </a:t>
            </a:r>
            <a:r>
              <a:rPr lang="en-US" altLang="zh-CN" sz="1800" dirty="0" smtClean="0"/>
              <a:t>published in </a:t>
            </a:r>
            <a:r>
              <a:rPr lang="en-US" altLang="zh-CN" sz="1800" dirty="0"/>
              <a:t>computer science conferences and journals. Among these entries, </a:t>
            </a:r>
            <a:r>
              <a:rPr lang="en-US" altLang="zh-CN" sz="1800" dirty="0" smtClean="0"/>
              <a:t>there are </a:t>
            </a:r>
            <a:r>
              <a:rPr lang="en-US" altLang="zh-CN" sz="1800" dirty="0"/>
              <a:t>a good number of authors that have coauthor relationships.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1800" dirty="0"/>
              <a:t>(a) Propose a method to efficiently mine a set of coauthor relationships that </a:t>
            </a:r>
            <a:r>
              <a:rPr lang="en-US" altLang="zh-CN" sz="1800" dirty="0" smtClean="0"/>
              <a:t>are closely </a:t>
            </a:r>
            <a:r>
              <a:rPr lang="en-US" altLang="zh-CN" sz="1800" dirty="0"/>
              <a:t>correlated (e.g., often coauthoring papers together).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1800" dirty="0"/>
              <a:t>(b) Based on the mining results and the pattern evaluation measures discussed </a:t>
            </a:r>
            <a:r>
              <a:rPr lang="en-US" altLang="zh-CN" sz="1800" dirty="0" smtClean="0"/>
              <a:t>in chapter 6, </a:t>
            </a:r>
            <a:r>
              <a:rPr lang="en-US" altLang="zh-CN" sz="1800" dirty="0"/>
              <a:t>discuss which measure may convincingly uncover close </a:t>
            </a:r>
            <a:r>
              <a:rPr lang="en-US" altLang="zh-CN" sz="1800" dirty="0" smtClean="0"/>
              <a:t>collaboration patterns </a:t>
            </a:r>
            <a:r>
              <a:rPr lang="en-US" altLang="zh-CN" sz="1800" dirty="0"/>
              <a:t>better than others.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1800" dirty="0"/>
              <a:t>(c) Based on the study in (a), develop a method that can roughly predict </a:t>
            </a:r>
            <a:r>
              <a:rPr lang="en-US" altLang="zh-CN" sz="1800" dirty="0" smtClean="0"/>
              <a:t>advisor and </a:t>
            </a:r>
            <a:r>
              <a:rPr lang="en-US" altLang="zh-CN" sz="1800" dirty="0"/>
              <a:t>advisee relationships and the approximate period for such </a:t>
            </a:r>
            <a:r>
              <a:rPr lang="en-US" altLang="zh-CN" sz="1800" dirty="0" smtClean="0"/>
              <a:t>advisory supervision.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d</a:t>
            </a:r>
            <a:r>
              <a:rPr lang="en-US" altLang="zh-CN" sz="1800" dirty="0" smtClean="0"/>
              <a:t>)</a:t>
            </a:r>
            <a:r>
              <a:rPr lang="en-US" sz="1800" dirty="0" smtClean="0"/>
              <a:t> In the DBLP data set, for example, authors, conferences, terms, and papers form multi-typed data. Develop a method for automated semantic pattern annotation that makes good use of typed information</a:t>
            </a:r>
            <a:r>
              <a:rPr lang="en-US" sz="1800" dirty="0" smtClean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1800" dirty="0" smtClean="0"/>
              <a:t>(e) An application by using DBLP data set, such </a:t>
            </a:r>
            <a:r>
              <a:rPr lang="en-US" altLang="zh-CN" sz="1800" dirty="0"/>
              <a:t>as “Modeling Topic Diffusion in Multi-Relational Bibliographic Information Networks”.</a:t>
            </a:r>
            <a:endParaRPr lang="en-US" altLang="zh-CN" sz="1800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altLang="zh-CN" sz="18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1800" dirty="0" smtClean="0"/>
              <a:t>Deadline: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1800" dirty="0" smtClean="0"/>
              <a:t>Presentation and Submission: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7524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Requirements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You must submit the following files: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3100" dirty="0"/>
              <a:t>(a) </a:t>
            </a:r>
            <a:r>
              <a:rPr lang="en-US" altLang="zh-CN" sz="3100" dirty="0" smtClean="0"/>
              <a:t>A report (research paper) for the project;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3100" dirty="0" smtClean="0"/>
              <a:t>(</a:t>
            </a:r>
            <a:r>
              <a:rPr lang="en-US" altLang="zh-CN" sz="3100" dirty="0"/>
              <a:t>b) </a:t>
            </a:r>
            <a:r>
              <a:rPr lang="en-US" altLang="zh-CN" sz="3100" dirty="0" smtClean="0"/>
              <a:t>Programs/Codes and their </a:t>
            </a:r>
            <a:r>
              <a:rPr lang="en-US" altLang="zh-CN" sz="3100" dirty="0"/>
              <a:t>instruction documents for</a:t>
            </a:r>
            <a:r>
              <a:rPr lang="en-US" altLang="zh-CN" sz="3100" dirty="0" smtClean="0"/>
              <a:t> the </a:t>
            </a:r>
            <a:r>
              <a:rPr lang="en-US" altLang="zh-CN" sz="3100" dirty="0"/>
              <a:t>project;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3100" dirty="0"/>
              <a:t>(c) </a:t>
            </a:r>
            <a:r>
              <a:rPr lang="en-US" altLang="zh-CN" sz="3100" dirty="0" smtClean="0"/>
              <a:t>The </a:t>
            </a:r>
            <a:r>
              <a:rPr lang="en-US" altLang="zh-CN" sz="3100" dirty="0"/>
              <a:t>slides/PPT for</a:t>
            </a:r>
            <a:r>
              <a:rPr lang="en-US" altLang="zh-CN" sz="3100" dirty="0" smtClean="0"/>
              <a:t> the </a:t>
            </a:r>
            <a:r>
              <a:rPr lang="en-US" altLang="zh-CN" sz="3100" dirty="0"/>
              <a:t>project. 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509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248</Words>
  <Application>Microsoft Office PowerPoint</Application>
  <PresentationFormat>全屏显示(4:3)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Projects 1 (Chapter 6&amp;7)</vt:lpstr>
      <vt:lpstr>Requirements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 Projects</dc:title>
  <dc:creator>Lei</dc:creator>
  <cp:lastModifiedBy>lenovo</cp:lastModifiedBy>
  <cp:revision>21</cp:revision>
  <dcterms:created xsi:type="dcterms:W3CDTF">2015-04-09T05:51:13Z</dcterms:created>
  <dcterms:modified xsi:type="dcterms:W3CDTF">2016-02-24T13:33:58Z</dcterms:modified>
</cp:coreProperties>
</file>