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9" autoAdjust="0"/>
  </p:normalViewPr>
  <p:slideViewPr>
    <p:cSldViewPr>
      <p:cViewPr varScale="1">
        <p:scale>
          <a:sx n="56" d="100"/>
          <a:sy n="5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0E73-E253-469C-B0F9-E9E1388BADA7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938E-CDA9-4619-8F21-9C3B39CE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938E-CDA9-4619-8F21-9C3B39CE79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938E-CDA9-4619-8F21-9C3B39CE79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6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Propose the framework and </a:t>
            </a:r>
            <a:r>
              <a:rPr lang="en-US" altLang="zh-CN" sz="2400" dirty="0" smtClean="0"/>
              <a:t>methods to mark the choice questions in the images of test papers.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(a) Propose </a:t>
            </a:r>
            <a:r>
              <a:rPr lang="en-US" altLang="zh-CN" sz="2000" dirty="0" smtClean="0"/>
              <a:t>the methods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recognize the answers, i.e., the letters for single choice questions, combinations of letters </a:t>
            </a:r>
            <a:r>
              <a:rPr lang="en-US" altLang="zh-CN" sz="2000" dirty="0"/>
              <a:t>for </a:t>
            </a:r>
            <a:r>
              <a:rPr lang="en-US" altLang="zh-CN" sz="2000" dirty="0" smtClean="0"/>
              <a:t>multiple </a:t>
            </a:r>
            <a:r>
              <a:rPr lang="en-US" altLang="zh-CN" sz="2000" dirty="0"/>
              <a:t>choice questions </a:t>
            </a:r>
            <a:r>
              <a:rPr lang="en-US" altLang="zh-CN" sz="2000" dirty="0" smtClean="0"/>
              <a:t>in the images, and the questions numbers and brackets (Hint: You can learn and call character recognition codes developed by others).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(b) </a:t>
            </a:r>
            <a:r>
              <a:rPr lang="en-US" altLang="zh-CN" sz="2000" dirty="0" smtClean="0"/>
              <a:t>Propose a cognitive model to recognize the various patterns of the answers in the images.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Deadline: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Submit </a:t>
            </a:r>
            <a:r>
              <a:rPr lang="en-US" altLang="zh-CN" sz="2000" dirty="0"/>
              <a:t>to</a:t>
            </a:r>
            <a:r>
              <a:rPr lang="en-US" altLang="zh-CN" sz="2000" dirty="0" smtClean="0"/>
              <a:t>: Mechanical Building A630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3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single choice questions: DBDDD   CBBDA    CABCB     CBACC</a:t>
            </a:r>
          </a:p>
          <a:p>
            <a:endParaRPr lang="en-US" altLang="zh-CN" dirty="0"/>
          </a:p>
          <a:p>
            <a:r>
              <a:rPr lang="en-US" altLang="zh-CN" dirty="0" smtClean="0"/>
              <a:t>For multiple questions: BDC, ABD, BCD, AD, ABC, BCD, AD, ACD, ABCD, ABD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2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possible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91264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Filter the red marks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Segment the image into pieces including characters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Classifiers for recognizing the segmented image piece that includes each handwritten character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Outlier detection for non-characters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Sequence the recognized/classified results and compare them with the answers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You must submit the following files: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/>
              <a:t>(a) </a:t>
            </a:r>
            <a:r>
              <a:rPr lang="en-US" altLang="zh-CN" sz="3100" dirty="0" smtClean="0"/>
              <a:t>A report(7 parts: title page (group members’ names, student IDs, phone numbers, e-mails), introduction, related works, method, result and discussion, conclusion, reference);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 smtClean="0"/>
              <a:t>(</a:t>
            </a:r>
            <a:r>
              <a:rPr lang="en-US" altLang="zh-CN" sz="3100" dirty="0"/>
              <a:t>b) </a:t>
            </a:r>
            <a:r>
              <a:rPr lang="en-US" altLang="zh-CN" sz="3100" dirty="0" smtClean="0"/>
              <a:t>Programs/Codes and their </a:t>
            </a:r>
            <a:r>
              <a:rPr lang="en-US" altLang="zh-CN" sz="3100" dirty="0"/>
              <a:t>instruction </a:t>
            </a:r>
            <a:r>
              <a:rPr lang="en-US" altLang="zh-CN" sz="3100" dirty="0" smtClean="0"/>
              <a:t>documents;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 smtClean="0"/>
              <a:t>(c)files of output data;</a:t>
            </a:r>
            <a:endParaRPr lang="en-US" altLang="zh-CN" sz="31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 smtClean="0"/>
              <a:t>(d) The slides. </a:t>
            </a:r>
            <a:endParaRPr lang="en-US" altLang="zh-CN" sz="31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3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241</Words>
  <Application>Microsoft Office PowerPoint</Application>
  <PresentationFormat>全屏显示(4:3)</PresentationFormat>
  <Paragraphs>29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Project 2 </vt:lpstr>
      <vt:lpstr>The answer</vt:lpstr>
      <vt:lpstr>One possible way</vt:lpstr>
      <vt:lpstr>Requirements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Projects</dc:title>
  <dc:creator>Lei</dc:creator>
  <cp:lastModifiedBy>lenovo</cp:lastModifiedBy>
  <cp:revision>21</cp:revision>
  <dcterms:created xsi:type="dcterms:W3CDTF">2015-03-02T08:38:10Z</dcterms:created>
  <dcterms:modified xsi:type="dcterms:W3CDTF">2016-02-25T06:54:31Z</dcterms:modified>
</cp:coreProperties>
</file>