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74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B6BC5A-D1D2-4366-8E9E-F89027146BBD}" v="38" dt="2022-06-25T20:17:57.9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liane Ayebah" userId="c28e3b93f1b6636e" providerId="LiveId" clId="{1FB6BC5A-D1D2-4366-8E9E-F89027146BBD}"/>
    <pc:docChg chg="undo redo custSel addSld delSld modSld sldOrd">
      <pc:chgData name="Meliane Ayebah" userId="c28e3b93f1b6636e" providerId="LiveId" clId="{1FB6BC5A-D1D2-4366-8E9E-F89027146BBD}" dt="2022-06-25T21:24:35.160" v="3229" actId="20577"/>
      <pc:docMkLst>
        <pc:docMk/>
      </pc:docMkLst>
      <pc:sldChg chg="addSp delSp modSp mod setBg addAnim delAnim setClrOvrMap">
        <pc:chgData name="Meliane Ayebah" userId="c28e3b93f1b6636e" providerId="LiveId" clId="{1FB6BC5A-D1D2-4366-8E9E-F89027146BBD}" dt="2022-06-14T18:22:22.433" v="769" actId="255"/>
        <pc:sldMkLst>
          <pc:docMk/>
          <pc:sldMk cId="1508227968" sldId="256"/>
        </pc:sldMkLst>
        <pc:spChg chg="mod">
          <ac:chgData name="Meliane Ayebah" userId="c28e3b93f1b6636e" providerId="LiveId" clId="{1FB6BC5A-D1D2-4366-8E9E-F89027146BBD}" dt="2022-06-12T19:37:33.383" v="581" actId="26606"/>
          <ac:spMkLst>
            <pc:docMk/>
            <pc:sldMk cId="1508227968" sldId="256"/>
            <ac:spMk id="2" creationId="{0E5B7249-F89E-72AE-15A5-4540D47C0F3E}"/>
          </ac:spMkLst>
        </pc:spChg>
        <pc:spChg chg="mod">
          <ac:chgData name="Meliane Ayebah" userId="c28e3b93f1b6636e" providerId="LiveId" clId="{1FB6BC5A-D1D2-4366-8E9E-F89027146BBD}" dt="2022-06-14T18:22:22.433" v="769" actId="255"/>
          <ac:spMkLst>
            <pc:docMk/>
            <pc:sldMk cId="1508227968" sldId="256"/>
            <ac:spMk id="3" creationId="{6C497D6E-D399-EB9A-817E-70620F668C3B}"/>
          </ac:spMkLst>
        </pc:spChg>
        <pc:spChg chg="add del">
          <ac:chgData name="Meliane Ayebah" userId="c28e3b93f1b6636e" providerId="LiveId" clId="{1FB6BC5A-D1D2-4366-8E9E-F89027146BBD}" dt="2022-06-12T19:35:01.483" v="551" actId="26606"/>
          <ac:spMkLst>
            <pc:docMk/>
            <pc:sldMk cId="1508227968" sldId="256"/>
            <ac:spMk id="8" creationId="{4BA0C938-1486-4635-9F6C-44D521FA6A4E}"/>
          </ac:spMkLst>
        </pc:spChg>
        <pc:spChg chg="add del">
          <ac:chgData name="Meliane Ayebah" userId="c28e3b93f1b6636e" providerId="LiveId" clId="{1FB6BC5A-D1D2-4366-8E9E-F89027146BBD}" dt="2022-06-12T19:36:40.321" v="576" actId="26606"/>
          <ac:spMkLst>
            <pc:docMk/>
            <pc:sldMk cId="1508227968" sldId="256"/>
            <ac:spMk id="9" creationId="{B8D726A5-7900-41B4-8D49-49B4A2010E7C}"/>
          </ac:spMkLst>
        </pc:spChg>
        <pc:spChg chg="add del">
          <ac:chgData name="Meliane Ayebah" userId="c28e3b93f1b6636e" providerId="LiveId" clId="{1FB6BC5A-D1D2-4366-8E9E-F89027146BBD}" dt="2022-06-12T19:35:01.483" v="551" actId="26606"/>
          <ac:spMkLst>
            <pc:docMk/>
            <pc:sldMk cId="1508227968" sldId="256"/>
            <ac:spMk id="10" creationId="{942A7ABB-6A86-4A02-A072-FA82CDCE533C}"/>
          </ac:spMkLst>
        </pc:spChg>
        <pc:spChg chg="add del">
          <ac:chgData name="Meliane Ayebah" userId="c28e3b93f1b6636e" providerId="LiveId" clId="{1FB6BC5A-D1D2-4366-8E9E-F89027146BBD}" dt="2022-06-12T19:36:08.166" v="563" actId="26606"/>
          <ac:spMkLst>
            <pc:docMk/>
            <pc:sldMk cId="1508227968" sldId="256"/>
            <ac:spMk id="13" creationId="{CC1CA635-2D9C-4E3E-820F-5FE35AC143B2}"/>
          </ac:spMkLst>
        </pc:spChg>
        <pc:spChg chg="add del">
          <ac:chgData name="Meliane Ayebah" userId="c28e3b93f1b6636e" providerId="LiveId" clId="{1FB6BC5A-D1D2-4366-8E9E-F89027146BBD}" dt="2022-06-12T19:35:07.187" v="555" actId="26606"/>
          <ac:spMkLst>
            <pc:docMk/>
            <pc:sldMk cId="1508227968" sldId="256"/>
            <ac:spMk id="15" creationId="{62AE8E50-35D4-4D5A-A4BB-168CBB027DA2}"/>
          </ac:spMkLst>
        </pc:spChg>
        <pc:spChg chg="add del">
          <ac:chgData name="Meliane Ayebah" userId="c28e3b93f1b6636e" providerId="LiveId" clId="{1FB6BC5A-D1D2-4366-8E9E-F89027146BBD}" dt="2022-06-12T19:35:07.187" v="555" actId="26606"/>
          <ac:spMkLst>
            <pc:docMk/>
            <pc:sldMk cId="1508227968" sldId="256"/>
            <ac:spMk id="16" creationId="{C170DF7D-4686-4BD5-A9CD-C8964928468D}"/>
          </ac:spMkLst>
        </pc:spChg>
        <pc:spChg chg="add del">
          <ac:chgData name="Meliane Ayebah" userId="c28e3b93f1b6636e" providerId="LiveId" clId="{1FB6BC5A-D1D2-4366-8E9E-F89027146BBD}" dt="2022-06-12T19:35:07.187" v="555" actId="26606"/>
          <ac:spMkLst>
            <pc:docMk/>
            <pc:sldMk cId="1508227968" sldId="256"/>
            <ac:spMk id="17" creationId="{C37D1D6D-17D8-4296-B000-665D1892D01E}"/>
          </ac:spMkLst>
        </pc:spChg>
        <pc:spChg chg="add del">
          <ac:chgData name="Meliane Ayebah" userId="c28e3b93f1b6636e" providerId="LiveId" clId="{1FB6BC5A-D1D2-4366-8E9E-F89027146BBD}" dt="2022-06-12T19:35:07.187" v="555" actId="26606"/>
          <ac:spMkLst>
            <pc:docMk/>
            <pc:sldMk cId="1508227968" sldId="256"/>
            <ac:spMk id="18" creationId="{1B26E892-1320-40AA-9CA1-246721C18768}"/>
          </ac:spMkLst>
        </pc:spChg>
        <pc:spChg chg="add del">
          <ac:chgData name="Meliane Ayebah" userId="c28e3b93f1b6636e" providerId="LiveId" clId="{1FB6BC5A-D1D2-4366-8E9E-F89027146BBD}" dt="2022-06-12T19:35:16.310" v="557" actId="26606"/>
          <ac:spMkLst>
            <pc:docMk/>
            <pc:sldMk cId="1508227968" sldId="256"/>
            <ac:spMk id="20" creationId="{A540FAC9-3505-49ED-9B06-A0F8C1485394}"/>
          </ac:spMkLst>
        </pc:spChg>
        <pc:spChg chg="add del">
          <ac:chgData name="Meliane Ayebah" userId="c28e3b93f1b6636e" providerId="LiveId" clId="{1FB6BC5A-D1D2-4366-8E9E-F89027146BBD}" dt="2022-06-12T19:35:16.310" v="557" actId="26606"/>
          <ac:spMkLst>
            <pc:docMk/>
            <pc:sldMk cId="1508227968" sldId="256"/>
            <ac:spMk id="21" creationId="{9879B3CD-E329-42F5-B136-BA1F37EC0532}"/>
          </ac:spMkLst>
        </pc:spChg>
        <pc:spChg chg="add del">
          <ac:chgData name="Meliane Ayebah" userId="c28e3b93f1b6636e" providerId="LiveId" clId="{1FB6BC5A-D1D2-4366-8E9E-F89027146BBD}" dt="2022-06-12T19:35:16.310" v="557" actId="26606"/>
          <ac:spMkLst>
            <pc:docMk/>
            <pc:sldMk cId="1508227968" sldId="256"/>
            <ac:spMk id="23" creationId="{EA0B4097-B645-43E0-A2B5-B8D688E74592}"/>
          </ac:spMkLst>
        </pc:spChg>
        <pc:spChg chg="add del">
          <ac:chgData name="Meliane Ayebah" userId="c28e3b93f1b6636e" providerId="LiveId" clId="{1FB6BC5A-D1D2-4366-8E9E-F89027146BBD}" dt="2022-06-12T19:36:13.784" v="565" actId="26606"/>
          <ac:spMkLst>
            <pc:docMk/>
            <pc:sldMk cId="1508227968" sldId="256"/>
            <ac:spMk id="24" creationId="{286BE877-8405-42B2-A8E4-BF4224E015EF}"/>
          </ac:spMkLst>
        </pc:spChg>
        <pc:spChg chg="add del">
          <ac:chgData name="Meliane Ayebah" userId="c28e3b93f1b6636e" providerId="LiveId" clId="{1FB6BC5A-D1D2-4366-8E9E-F89027146BBD}" dt="2022-06-12T19:36:13.784" v="565" actId="26606"/>
          <ac:spMkLst>
            <pc:docMk/>
            <pc:sldMk cId="1508227968" sldId="256"/>
            <ac:spMk id="25" creationId="{4F4916F3-5270-48BF-8D54-7990F611BF30}"/>
          </ac:spMkLst>
        </pc:spChg>
        <pc:spChg chg="add del">
          <ac:chgData name="Meliane Ayebah" userId="c28e3b93f1b6636e" providerId="LiveId" clId="{1FB6BC5A-D1D2-4366-8E9E-F89027146BBD}" dt="2022-06-12T19:36:18.044" v="567" actId="26606"/>
          <ac:spMkLst>
            <pc:docMk/>
            <pc:sldMk cId="1508227968" sldId="256"/>
            <ac:spMk id="28" creationId="{CA73784B-AC76-4BAD-93AF-C72D0EDFD715}"/>
          </ac:spMkLst>
        </pc:spChg>
        <pc:spChg chg="add del">
          <ac:chgData name="Meliane Ayebah" userId="c28e3b93f1b6636e" providerId="LiveId" clId="{1FB6BC5A-D1D2-4366-8E9E-F89027146BBD}" dt="2022-06-12T19:36:27.701" v="569" actId="26606"/>
          <ac:spMkLst>
            <pc:docMk/>
            <pc:sldMk cId="1508227968" sldId="256"/>
            <ac:spMk id="31" creationId="{4FE1B9C8-0443-4506-BBD6-3AF8DE46D4C7}"/>
          </ac:spMkLst>
        </pc:spChg>
        <pc:spChg chg="add del">
          <ac:chgData name="Meliane Ayebah" userId="c28e3b93f1b6636e" providerId="LiveId" clId="{1FB6BC5A-D1D2-4366-8E9E-F89027146BBD}" dt="2022-06-12T19:36:30.349" v="571" actId="26606"/>
          <ac:spMkLst>
            <pc:docMk/>
            <pc:sldMk cId="1508227968" sldId="256"/>
            <ac:spMk id="34" creationId="{2FDF0794-1B86-42B2-B8C7-F60123E638ED}"/>
          </ac:spMkLst>
        </pc:spChg>
        <pc:spChg chg="add del">
          <ac:chgData name="Meliane Ayebah" userId="c28e3b93f1b6636e" providerId="LiveId" clId="{1FB6BC5A-D1D2-4366-8E9E-F89027146BBD}" dt="2022-06-12T19:36:34.275" v="573" actId="26606"/>
          <ac:spMkLst>
            <pc:docMk/>
            <pc:sldMk cId="1508227968" sldId="256"/>
            <ac:spMk id="37" creationId="{2FDF0794-1B86-42B2-B8C7-F60123E638ED}"/>
          </ac:spMkLst>
        </pc:spChg>
        <pc:spChg chg="add del">
          <ac:chgData name="Meliane Ayebah" userId="c28e3b93f1b6636e" providerId="LiveId" clId="{1FB6BC5A-D1D2-4366-8E9E-F89027146BBD}" dt="2022-06-12T19:36:34.275" v="573" actId="26606"/>
          <ac:spMkLst>
            <pc:docMk/>
            <pc:sldMk cId="1508227968" sldId="256"/>
            <ac:spMk id="38" creationId="{C5373426-E26E-431D-959C-5DB96C0B6208}"/>
          </ac:spMkLst>
        </pc:spChg>
        <pc:spChg chg="add del">
          <ac:chgData name="Meliane Ayebah" userId="c28e3b93f1b6636e" providerId="LiveId" clId="{1FB6BC5A-D1D2-4366-8E9E-F89027146BBD}" dt="2022-06-12T19:36:40.248" v="575" actId="26606"/>
          <ac:spMkLst>
            <pc:docMk/>
            <pc:sldMk cId="1508227968" sldId="256"/>
            <ac:spMk id="41" creationId="{2FDF0794-1B86-42B2-B8C7-F60123E638ED}"/>
          </ac:spMkLst>
        </pc:spChg>
        <pc:spChg chg="add del">
          <ac:chgData name="Meliane Ayebah" userId="c28e3b93f1b6636e" providerId="LiveId" clId="{1FB6BC5A-D1D2-4366-8E9E-F89027146BBD}" dt="2022-06-12T19:37:33.383" v="581" actId="26606"/>
          <ac:spMkLst>
            <pc:docMk/>
            <pc:sldMk cId="1508227968" sldId="256"/>
            <ac:spMk id="44" creationId="{4FE1B9C8-0443-4506-BBD6-3AF8DE46D4C7}"/>
          </ac:spMkLst>
        </pc:spChg>
        <pc:spChg chg="add del">
          <ac:chgData name="Meliane Ayebah" userId="c28e3b93f1b6636e" providerId="LiveId" clId="{1FB6BC5A-D1D2-4366-8E9E-F89027146BBD}" dt="2022-06-12T19:37:26.897" v="578" actId="26606"/>
          <ac:spMkLst>
            <pc:docMk/>
            <pc:sldMk cId="1508227968" sldId="256"/>
            <ac:spMk id="50" creationId="{CC1CA635-2D9C-4E3E-820F-5FE35AC143B2}"/>
          </ac:spMkLst>
        </pc:spChg>
        <pc:spChg chg="add del">
          <ac:chgData name="Meliane Ayebah" userId="c28e3b93f1b6636e" providerId="LiveId" clId="{1FB6BC5A-D1D2-4366-8E9E-F89027146BBD}" dt="2022-06-12T19:37:33.333" v="580" actId="26606"/>
          <ac:spMkLst>
            <pc:docMk/>
            <pc:sldMk cId="1508227968" sldId="256"/>
            <ac:spMk id="55" creationId="{42DD0C21-8FEE-4C18-8789-CC8ABE206FE6}"/>
          </ac:spMkLst>
        </pc:spChg>
        <pc:spChg chg="add del">
          <ac:chgData name="Meliane Ayebah" userId="c28e3b93f1b6636e" providerId="LiveId" clId="{1FB6BC5A-D1D2-4366-8E9E-F89027146BBD}" dt="2022-06-12T19:37:33.333" v="580" actId="26606"/>
          <ac:spMkLst>
            <pc:docMk/>
            <pc:sldMk cId="1508227968" sldId="256"/>
            <ac:spMk id="56" creationId="{A4B51757-7607-4CEA-A0EE-3C5BDC2C1CFB}"/>
          </ac:spMkLst>
        </pc:spChg>
        <pc:spChg chg="add">
          <ac:chgData name="Meliane Ayebah" userId="c28e3b93f1b6636e" providerId="LiveId" clId="{1FB6BC5A-D1D2-4366-8E9E-F89027146BBD}" dt="2022-06-12T19:37:33.383" v="581" actId="26606"/>
          <ac:spMkLst>
            <pc:docMk/>
            <pc:sldMk cId="1508227968" sldId="256"/>
            <ac:spMk id="58" creationId="{CC1CA635-2D9C-4E3E-820F-5FE35AC143B2}"/>
          </ac:spMkLst>
        </pc:spChg>
        <pc:picChg chg="add mod ord">
          <ac:chgData name="Meliane Ayebah" userId="c28e3b93f1b6636e" providerId="LiveId" clId="{1FB6BC5A-D1D2-4366-8E9E-F89027146BBD}" dt="2022-06-12T19:37:41.391" v="582" actId="27614"/>
          <ac:picMkLst>
            <pc:docMk/>
            <pc:sldMk cId="1508227968" sldId="256"/>
            <ac:picMk id="5" creationId="{447A39E3-0B06-84CA-8549-47319344B9A2}"/>
          </ac:picMkLst>
        </pc:picChg>
        <pc:cxnChg chg="add del">
          <ac:chgData name="Meliane Ayebah" userId="c28e3b93f1b6636e" providerId="LiveId" clId="{1FB6BC5A-D1D2-4366-8E9E-F89027146BBD}" dt="2022-06-12T19:36:40.321" v="576" actId="26606"/>
          <ac:cxnSpMkLst>
            <pc:docMk/>
            <pc:sldMk cId="1508227968" sldId="256"/>
            <ac:cxnSpMk id="11" creationId="{46E49661-E258-450C-8150-A91A6B30D1CD}"/>
          </ac:cxnSpMkLst>
        </pc:cxnChg>
        <pc:cxnChg chg="add del">
          <ac:chgData name="Meliane Ayebah" userId="c28e3b93f1b6636e" providerId="LiveId" clId="{1FB6BC5A-D1D2-4366-8E9E-F89027146BBD}" dt="2022-06-12T19:35:01.483" v="551" actId="26606"/>
          <ac:cxnSpMkLst>
            <pc:docMk/>
            <pc:sldMk cId="1508227968" sldId="256"/>
            <ac:cxnSpMk id="12" creationId="{B6916720-6D22-4D4B-BC19-23008C7DD487}"/>
          </ac:cxnSpMkLst>
        </pc:cxnChg>
        <pc:cxnChg chg="add del">
          <ac:chgData name="Meliane Ayebah" userId="c28e3b93f1b6636e" providerId="LiveId" clId="{1FB6BC5A-D1D2-4366-8E9E-F89027146BBD}" dt="2022-06-12T19:35:07.187" v="555" actId="26606"/>
          <ac:cxnSpMkLst>
            <pc:docMk/>
            <pc:sldMk cId="1508227968" sldId="256"/>
            <ac:cxnSpMk id="14" creationId="{C9A1F79C-E4D1-4AAE-BA11-3A09005252E3}"/>
          </ac:cxnSpMkLst>
        </pc:cxnChg>
        <pc:cxnChg chg="add del">
          <ac:chgData name="Meliane Ayebah" userId="c28e3b93f1b6636e" providerId="LiveId" clId="{1FB6BC5A-D1D2-4366-8E9E-F89027146BBD}" dt="2022-06-12T19:36:08.166" v="563" actId="26606"/>
          <ac:cxnSpMkLst>
            <pc:docMk/>
            <pc:sldMk cId="1508227968" sldId="256"/>
            <ac:cxnSpMk id="19" creationId="{E0E62FBC-456F-48AE-91ED-3956405D76D2}"/>
          </ac:cxnSpMkLst>
        </pc:cxnChg>
        <pc:cxnChg chg="add del">
          <ac:chgData name="Meliane Ayebah" userId="c28e3b93f1b6636e" providerId="LiveId" clId="{1FB6BC5A-D1D2-4366-8E9E-F89027146BBD}" dt="2022-06-12T19:35:16.310" v="557" actId="26606"/>
          <ac:cxnSpMkLst>
            <pc:docMk/>
            <pc:sldMk cId="1508227968" sldId="256"/>
            <ac:cxnSpMk id="22" creationId="{51B042EF-3024-4C57-B282-1B30607FB7C7}"/>
          </ac:cxnSpMkLst>
        </pc:cxnChg>
        <pc:cxnChg chg="add del">
          <ac:chgData name="Meliane Ayebah" userId="c28e3b93f1b6636e" providerId="LiveId" clId="{1FB6BC5A-D1D2-4366-8E9E-F89027146BBD}" dt="2022-06-12T19:36:13.784" v="565" actId="26606"/>
          <ac:cxnSpMkLst>
            <pc:docMk/>
            <pc:sldMk cId="1508227968" sldId="256"/>
            <ac:cxnSpMk id="26" creationId="{F49244C8-BD6D-4309-8235-706CBF26EF67}"/>
          </ac:cxnSpMkLst>
        </pc:cxnChg>
        <pc:cxnChg chg="add del">
          <ac:chgData name="Meliane Ayebah" userId="c28e3b93f1b6636e" providerId="LiveId" clId="{1FB6BC5A-D1D2-4366-8E9E-F89027146BBD}" dt="2022-06-12T19:36:18.044" v="567" actId="26606"/>
          <ac:cxnSpMkLst>
            <pc:docMk/>
            <pc:sldMk cId="1508227968" sldId="256"/>
            <ac:cxnSpMk id="29" creationId="{811DCF04-0C7C-44FC-8246-FC8D736B1A71}"/>
          </ac:cxnSpMkLst>
        </pc:cxnChg>
        <pc:cxnChg chg="add del">
          <ac:chgData name="Meliane Ayebah" userId="c28e3b93f1b6636e" providerId="LiveId" clId="{1FB6BC5A-D1D2-4366-8E9E-F89027146BBD}" dt="2022-06-12T19:36:27.701" v="569" actId="26606"/>
          <ac:cxnSpMkLst>
            <pc:docMk/>
            <pc:sldMk cId="1508227968" sldId="256"/>
            <ac:cxnSpMk id="32" creationId="{354C29FE-6D99-4083-90D8-9683EA5D443A}"/>
          </ac:cxnSpMkLst>
        </pc:cxnChg>
        <pc:cxnChg chg="add del">
          <ac:chgData name="Meliane Ayebah" userId="c28e3b93f1b6636e" providerId="LiveId" clId="{1FB6BC5A-D1D2-4366-8E9E-F89027146BBD}" dt="2022-06-12T19:36:30.349" v="571" actId="26606"/>
          <ac:cxnSpMkLst>
            <pc:docMk/>
            <pc:sldMk cId="1508227968" sldId="256"/>
            <ac:cxnSpMk id="35" creationId="{96D07482-83A3-4451-943C-B46961082957}"/>
          </ac:cxnSpMkLst>
        </pc:cxnChg>
        <pc:cxnChg chg="add del">
          <ac:chgData name="Meliane Ayebah" userId="c28e3b93f1b6636e" providerId="LiveId" clId="{1FB6BC5A-D1D2-4366-8E9E-F89027146BBD}" dt="2022-06-12T19:36:34.275" v="573" actId="26606"/>
          <ac:cxnSpMkLst>
            <pc:docMk/>
            <pc:sldMk cId="1508227968" sldId="256"/>
            <ac:cxnSpMk id="39" creationId="{96D07482-83A3-4451-943C-B46961082957}"/>
          </ac:cxnSpMkLst>
        </pc:cxnChg>
        <pc:cxnChg chg="add del">
          <ac:chgData name="Meliane Ayebah" userId="c28e3b93f1b6636e" providerId="LiveId" clId="{1FB6BC5A-D1D2-4366-8E9E-F89027146BBD}" dt="2022-06-12T19:36:40.248" v="575" actId="26606"/>
          <ac:cxnSpMkLst>
            <pc:docMk/>
            <pc:sldMk cId="1508227968" sldId="256"/>
            <ac:cxnSpMk id="42" creationId="{96D07482-83A3-4451-943C-B46961082957}"/>
          </ac:cxnSpMkLst>
        </pc:cxnChg>
        <pc:cxnChg chg="add del">
          <ac:chgData name="Meliane Ayebah" userId="c28e3b93f1b6636e" providerId="LiveId" clId="{1FB6BC5A-D1D2-4366-8E9E-F89027146BBD}" dt="2022-06-12T19:37:33.383" v="581" actId="26606"/>
          <ac:cxnSpMkLst>
            <pc:docMk/>
            <pc:sldMk cId="1508227968" sldId="256"/>
            <ac:cxnSpMk id="45" creationId="{354C29FE-6D99-4083-90D8-9683EA5D443A}"/>
          </ac:cxnSpMkLst>
        </pc:cxnChg>
        <pc:cxnChg chg="add del">
          <ac:chgData name="Meliane Ayebah" userId="c28e3b93f1b6636e" providerId="LiveId" clId="{1FB6BC5A-D1D2-4366-8E9E-F89027146BBD}" dt="2022-06-12T19:37:26.897" v="578" actId="26606"/>
          <ac:cxnSpMkLst>
            <pc:docMk/>
            <pc:sldMk cId="1508227968" sldId="256"/>
            <ac:cxnSpMk id="52" creationId="{E0E62FBC-456F-48AE-91ED-3956405D76D2}"/>
          </ac:cxnSpMkLst>
        </pc:cxnChg>
        <pc:cxnChg chg="add del">
          <ac:chgData name="Meliane Ayebah" userId="c28e3b93f1b6636e" providerId="LiveId" clId="{1FB6BC5A-D1D2-4366-8E9E-F89027146BBD}" dt="2022-06-12T19:37:33.333" v="580" actId="26606"/>
          <ac:cxnSpMkLst>
            <pc:docMk/>
            <pc:sldMk cId="1508227968" sldId="256"/>
            <ac:cxnSpMk id="54" creationId="{FEF39256-F095-41C8-8707-6C1A665E8F2F}"/>
          </ac:cxnSpMkLst>
        </pc:cxnChg>
        <pc:cxnChg chg="add">
          <ac:chgData name="Meliane Ayebah" userId="c28e3b93f1b6636e" providerId="LiveId" clId="{1FB6BC5A-D1D2-4366-8E9E-F89027146BBD}" dt="2022-06-12T19:37:33.383" v="581" actId="26606"/>
          <ac:cxnSpMkLst>
            <pc:docMk/>
            <pc:sldMk cId="1508227968" sldId="256"/>
            <ac:cxnSpMk id="59" creationId="{E0E62FBC-456F-48AE-91ED-3956405D76D2}"/>
          </ac:cxnSpMkLst>
        </pc:cxnChg>
      </pc:sldChg>
      <pc:sldChg chg="addSp delSp modSp mod ord setBg setClrOvrMap">
        <pc:chgData name="Meliane Ayebah" userId="c28e3b93f1b6636e" providerId="LiveId" clId="{1FB6BC5A-D1D2-4366-8E9E-F89027146BBD}" dt="2022-06-25T21:19:32.154" v="3151"/>
        <pc:sldMkLst>
          <pc:docMk/>
          <pc:sldMk cId="3643221116" sldId="257"/>
        </pc:sldMkLst>
        <pc:spChg chg="mod">
          <ac:chgData name="Meliane Ayebah" userId="c28e3b93f1b6636e" providerId="LiveId" clId="{1FB6BC5A-D1D2-4366-8E9E-F89027146BBD}" dt="2022-06-12T19:39:43.358" v="588" actId="26606"/>
          <ac:spMkLst>
            <pc:docMk/>
            <pc:sldMk cId="3643221116" sldId="257"/>
            <ac:spMk id="2" creationId="{05D5CBB0-5333-62C4-62D1-637783FAC707}"/>
          </ac:spMkLst>
        </pc:spChg>
        <pc:spChg chg="add del mod">
          <ac:chgData name="Meliane Ayebah" userId="c28e3b93f1b6636e" providerId="LiveId" clId="{1FB6BC5A-D1D2-4366-8E9E-F89027146BBD}" dt="2022-06-12T19:34:42.046" v="547" actId="26606"/>
          <ac:spMkLst>
            <pc:docMk/>
            <pc:sldMk cId="3643221116" sldId="257"/>
            <ac:spMk id="3" creationId="{AB794851-3611-858F-EB58-FE8C5BDE53F5}"/>
          </ac:spMkLst>
        </pc:spChg>
        <pc:spChg chg="add del">
          <ac:chgData name="Meliane Ayebah" userId="c28e3b93f1b6636e" providerId="LiveId" clId="{1FB6BC5A-D1D2-4366-8E9E-F89027146BBD}" dt="2022-06-12T19:33:41.298" v="518" actId="26606"/>
          <ac:spMkLst>
            <pc:docMk/>
            <pc:sldMk cId="3643221116" sldId="257"/>
            <ac:spMk id="8" creationId="{B0890400-BB8B-4A44-AB63-65C7CA223EBA}"/>
          </ac:spMkLst>
        </pc:spChg>
        <pc:spChg chg="add del">
          <ac:chgData name="Meliane Ayebah" userId="c28e3b93f1b6636e" providerId="LiveId" clId="{1FB6BC5A-D1D2-4366-8E9E-F89027146BBD}" dt="2022-06-12T19:33:52.823" v="526" actId="26606"/>
          <ac:spMkLst>
            <pc:docMk/>
            <pc:sldMk cId="3643221116" sldId="257"/>
            <ac:spMk id="11" creationId="{F7422F06-6017-4361-8872-E0E2CEB20B48}"/>
          </ac:spMkLst>
        </pc:spChg>
        <pc:spChg chg="add del">
          <ac:chgData name="Meliane Ayebah" userId="c28e3b93f1b6636e" providerId="LiveId" clId="{1FB6BC5A-D1D2-4366-8E9E-F89027146BBD}" dt="2022-06-12T19:33:43.749" v="520" actId="26606"/>
          <ac:spMkLst>
            <pc:docMk/>
            <pc:sldMk cId="3643221116" sldId="257"/>
            <ac:spMk id="12" creationId="{77D7B666-D5E6-48CE-B26A-FB5E5C34AF90}"/>
          </ac:spMkLst>
        </pc:spChg>
        <pc:spChg chg="add del">
          <ac:chgData name="Meliane Ayebah" userId="c28e3b93f1b6636e" providerId="LiveId" clId="{1FB6BC5A-D1D2-4366-8E9E-F89027146BBD}" dt="2022-06-12T19:33:43.749" v="520" actId="26606"/>
          <ac:spMkLst>
            <pc:docMk/>
            <pc:sldMk cId="3643221116" sldId="257"/>
            <ac:spMk id="13" creationId="{F6EE670A-A41A-44AD-BC1C-2090365EB5B3}"/>
          </ac:spMkLst>
        </pc:spChg>
        <pc:spChg chg="add del">
          <ac:chgData name="Meliane Ayebah" userId="c28e3b93f1b6636e" providerId="LiveId" clId="{1FB6BC5A-D1D2-4366-8E9E-F89027146BBD}" dt="2022-06-12T19:33:46.672" v="522" actId="26606"/>
          <ac:spMkLst>
            <pc:docMk/>
            <pc:sldMk cId="3643221116" sldId="257"/>
            <ac:spMk id="15" creationId="{A10C41F2-1746-4431-9B52-B9F147A896B8}"/>
          </ac:spMkLst>
        </pc:spChg>
        <pc:spChg chg="add del">
          <ac:chgData name="Meliane Ayebah" userId="c28e3b93f1b6636e" providerId="LiveId" clId="{1FB6BC5A-D1D2-4366-8E9E-F89027146BBD}" dt="2022-06-12T19:33:46.672" v="522" actId="26606"/>
          <ac:spMkLst>
            <pc:docMk/>
            <pc:sldMk cId="3643221116" sldId="257"/>
            <ac:spMk id="16" creationId="{7984928E-D694-4849-BBAD-D7C7DC405478}"/>
          </ac:spMkLst>
        </pc:spChg>
        <pc:spChg chg="add del">
          <ac:chgData name="Meliane Ayebah" userId="c28e3b93f1b6636e" providerId="LiveId" clId="{1FB6BC5A-D1D2-4366-8E9E-F89027146BBD}" dt="2022-06-12T19:33:46.672" v="522" actId="26606"/>
          <ac:spMkLst>
            <pc:docMk/>
            <pc:sldMk cId="3643221116" sldId="257"/>
            <ac:spMk id="17" creationId="{A24A153C-9BEC-46E7-9AA4-DFC65A2B1A87}"/>
          </ac:spMkLst>
        </pc:spChg>
        <pc:spChg chg="add del">
          <ac:chgData name="Meliane Ayebah" userId="c28e3b93f1b6636e" providerId="LiveId" clId="{1FB6BC5A-D1D2-4366-8E9E-F89027146BBD}" dt="2022-06-12T19:34:02.241" v="530" actId="26606"/>
          <ac:spMkLst>
            <pc:docMk/>
            <pc:sldMk cId="3643221116" sldId="257"/>
            <ac:spMk id="22" creationId="{AB794851-3611-858F-EB58-FE8C5BDE53F5}"/>
          </ac:spMkLst>
        </pc:spChg>
        <pc:spChg chg="add del">
          <ac:chgData name="Meliane Ayebah" userId="c28e3b93f1b6636e" providerId="LiveId" clId="{1FB6BC5A-D1D2-4366-8E9E-F89027146BBD}" dt="2022-06-12T19:34:39.307" v="544" actId="26606"/>
          <ac:spMkLst>
            <pc:docMk/>
            <pc:sldMk cId="3643221116" sldId="257"/>
            <ac:spMk id="37" creationId="{39E4C68A-A4A9-48A4-9FF2-D2896B1EA01F}"/>
          </ac:spMkLst>
        </pc:spChg>
        <pc:spChg chg="add del">
          <ac:chgData name="Meliane Ayebah" userId="c28e3b93f1b6636e" providerId="LiveId" clId="{1FB6BC5A-D1D2-4366-8E9E-F89027146BBD}" dt="2022-06-12T19:34:39.307" v="544" actId="26606"/>
          <ac:spMkLst>
            <pc:docMk/>
            <pc:sldMk cId="3643221116" sldId="257"/>
            <ac:spMk id="38" creationId="{E2B9AEA5-52CB-49A6-AF8A-33502F291B91}"/>
          </ac:spMkLst>
        </pc:spChg>
        <pc:spChg chg="add del">
          <ac:chgData name="Meliane Ayebah" userId="c28e3b93f1b6636e" providerId="LiveId" clId="{1FB6BC5A-D1D2-4366-8E9E-F89027146BBD}" dt="2022-06-12T19:34:39.307" v="544" actId="26606"/>
          <ac:spMkLst>
            <pc:docMk/>
            <pc:sldMk cId="3643221116" sldId="257"/>
            <ac:spMk id="39" creationId="{AB794851-3611-858F-EB58-FE8C5BDE53F5}"/>
          </ac:spMkLst>
        </pc:spChg>
        <pc:spChg chg="add del">
          <ac:chgData name="Meliane Ayebah" userId="c28e3b93f1b6636e" providerId="LiveId" clId="{1FB6BC5A-D1D2-4366-8E9E-F89027146BBD}" dt="2022-06-12T19:34:41.954" v="546" actId="26606"/>
          <ac:spMkLst>
            <pc:docMk/>
            <pc:sldMk cId="3643221116" sldId="257"/>
            <ac:spMk id="41" creationId="{AB794851-3611-858F-EB58-FE8C5BDE53F5}"/>
          </ac:spMkLst>
        </pc:spChg>
        <pc:spChg chg="add del">
          <ac:chgData name="Meliane Ayebah" userId="c28e3b93f1b6636e" providerId="LiveId" clId="{1FB6BC5A-D1D2-4366-8E9E-F89027146BBD}" dt="2022-06-12T19:39:43.274" v="587" actId="26606"/>
          <ac:spMkLst>
            <pc:docMk/>
            <pc:sldMk cId="3643221116" sldId="257"/>
            <ac:spMk id="49" creationId="{F7422F06-6017-4361-8872-E0E2CEB20B48}"/>
          </ac:spMkLst>
        </pc:spChg>
        <pc:spChg chg="add">
          <ac:chgData name="Meliane Ayebah" userId="c28e3b93f1b6636e" providerId="LiveId" clId="{1FB6BC5A-D1D2-4366-8E9E-F89027146BBD}" dt="2022-06-12T19:39:43.358" v="588" actId="26606"/>
          <ac:spMkLst>
            <pc:docMk/>
            <pc:sldMk cId="3643221116" sldId="257"/>
            <ac:spMk id="51" creationId="{F7422F06-6017-4361-8872-E0E2CEB20B48}"/>
          </ac:spMkLst>
        </pc:spChg>
        <pc:graphicFrameChg chg="add del">
          <ac:chgData name="Meliane Ayebah" userId="c28e3b93f1b6636e" providerId="LiveId" clId="{1FB6BC5A-D1D2-4366-8E9E-F89027146BBD}" dt="2022-06-12T19:33:52.823" v="526" actId="26606"/>
          <ac:graphicFrameMkLst>
            <pc:docMk/>
            <pc:sldMk cId="3643221116" sldId="257"/>
            <ac:graphicFrameMk id="18" creationId="{982824E9-7E8D-2DF5-A7B8-61B110B18F8C}"/>
          </ac:graphicFrameMkLst>
        </pc:graphicFrameChg>
        <pc:graphicFrameChg chg="add del">
          <ac:chgData name="Meliane Ayebah" userId="c28e3b93f1b6636e" providerId="LiveId" clId="{1FB6BC5A-D1D2-4366-8E9E-F89027146BBD}" dt="2022-06-12T19:33:59.982" v="528" actId="26606"/>
          <ac:graphicFrameMkLst>
            <pc:docMk/>
            <pc:sldMk cId="3643221116" sldId="257"/>
            <ac:graphicFrameMk id="20" creationId="{838C3680-5550-4AF0-1704-94C3D6AD6F7E}"/>
          </ac:graphicFrameMkLst>
        </pc:graphicFrameChg>
        <pc:graphicFrameChg chg="add del">
          <ac:chgData name="Meliane Ayebah" userId="c28e3b93f1b6636e" providerId="LiveId" clId="{1FB6BC5A-D1D2-4366-8E9E-F89027146BBD}" dt="2022-06-12T19:34:05.777" v="532" actId="26606"/>
          <ac:graphicFrameMkLst>
            <pc:docMk/>
            <pc:sldMk cId="3643221116" sldId="257"/>
            <ac:graphicFrameMk id="25" creationId="{479C1E9D-AD63-1712-14C6-86B36618E3AD}"/>
          </ac:graphicFrameMkLst>
        </pc:graphicFrameChg>
        <pc:graphicFrameChg chg="add del">
          <ac:chgData name="Meliane Ayebah" userId="c28e3b93f1b6636e" providerId="LiveId" clId="{1FB6BC5A-D1D2-4366-8E9E-F89027146BBD}" dt="2022-06-12T19:34:09.205" v="534" actId="26606"/>
          <ac:graphicFrameMkLst>
            <pc:docMk/>
            <pc:sldMk cId="3643221116" sldId="257"/>
            <ac:graphicFrameMk id="27" creationId="{D4608081-C4EB-6497-F05B-FBB896C6008D}"/>
          </ac:graphicFrameMkLst>
        </pc:graphicFrameChg>
        <pc:graphicFrameChg chg="add del">
          <ac:chgData name="Meliane Ayebah" userId="c28e3b93f1b6636e" providerId="LiveId" clId="{1FB6BC5A-D1D2-4366-8E9E-F89027146BBD}" dt="2022-06-12T19:34:13.540" v="536" actId="26606"/>
          <ac:graphicFrameMkLst>
            <pc:docMk/>
            <pc:sldMk cId="3643221116" sldId="257"/>
            <ac:graphicFrameMk id="29" creationId="{8086894D-CE2F-E44B-B147-3527E9D29679}"/>
          </ac:graphicFrameMkLst>
        </pc:graphicFrameChg>
        <pc:graphicFrameChg chg="add del">
          <ac:chgData name="Meliane Ayebah" userId="c28e3b93f1b6636e" providerId="LiveId" clId="{1FB6BC5A-D1D2-4366-8E9E-F89027146BBD}" dt="2022-06-12T19:34:20.609" v="538" actId="26606"/>
          <ac:graphicFrameMkLst>
            <pc:docMk/>
            <pc:sldMk cId="3643221116" sldId="257"/>
            <ac:graphicFrameMk id="31" creationId="{D4608081-C4EB-6497-F05B-FBB896C6008D}"/>
          </ac:graphicFrameMkLst>
        </pc:graphicFrameChg>
        <pc:graphicFrameChg chg="add del">
          <ac:chgData name="Meliane Ayebah" userId="c28e3b93f1b6636e" providerId="LiveId" clId="{1FB6BC5A-D1D2-4366-8E9E-F89027146BBD}" dt="2022-06-12T19:34:31.085" v="540" actId="26606"/>
          <ac:graphicFrameMkLst>
            <pc:docMk/>
            <pc:sldMk cId="3643221116" sldId="257"/>
            <ac:graphicFrameMk id="33" creationId="{55FB098B-923E-4BA1-90DD-E14706D5E289}"/>
          </ac:graphicFrameMkLst>
        </pc:graphicFrameChg>
        <pc:graphicFrameChg chg="add del">
          <ac:chgData name="Meliane Ayebah" userId="c28e3b93f1b6636e" providerId="LiveId" clId="{1FB6BC5A-D1D2-4366-8E9E-F89027146BBD}" dt="2022-06-12T19:34:34.973" v="542" actId="26606"/>
          <ac:graphicFrameMkLst>
            <pc:docMk/>
            <pc:sldMk cId="3643221116" sldId="257"/>
            <ac:graphicFrameMk id="35" creationId="{479C1E9D-AD63-1712-14C6-86B36618E3AD}"/>
          </ac:graphicFrameMkLst>
        </pc:graphicFrameChg>
        <pc:graphicFrameChg chg="add mod modGraphic">
          <ac:chgData name="Meliane Ayebah" userId="c28e3b93f1b6636e" providerId="LiveId" clId="{1FB6BC5A-D1D2-4366-8E9E-F89027146BBD}" dt="2022-06-19T14:04:25.735" v="2781" actId="2711"/>
          <ac:graphicFrameMkLst>
            <pc:docMk/>
            <pc:sldMk cId="3643221116" sldId="257"/>
            <ac:graphicFrameMk id="44" creationId="{838C3680-5550-4AF0-1704-94C3D6AD6F7E}"/>
          </ac:graphicFrameMkLst>
        </pc:graphicFrameChg>
        <pc:picChg chg="add del">
          <ac:chgData name="Meliane Ayebah" userId="c28e3b93f1b6636e" providerId="LiveId" clId="{1FB6BC5A-D1D2-4366-8E9E-F89027146BBD}" dt="2022-06-12T19:33:48.407" v="524" actId="26606"/>
          <ac:picMkLst>
            <pc:docMk/>
            <pc:sldMk cId="3643221116" sldId="257"/>
            <ac:picMk id="5" creationId="{701BC7D5-098B-5EDA-C196-0A48DF147DBE}"/>
          </ac:picMkLst>
        </pc:picChg>
        <pc:picChg chg="add del">
          <ac:chgData name="Meliane Ayebah" userId="c28e3b93f1b6636e" providerId="LiveId" clId="{1FB6BC5A-D1D2-4366-8E9E-F89027146BBD}" dt="2022-06-12T19:34:02.241" v="530" actId="26606"/>
          <ac:picMkLst>
            <pc:docMk/>
            <pc:sldMk cId="3643221116" sldId="257"/>
            <ac:picMk id="23" creationId="{3C2C7A05-37F5-BAD8-82EA-A313BB710363}"/>
          </ac:picMkLst>
        </pc:picChg>
        <pc:picChg chg="add del">
          <ac:chgData name="Meliane Ayebah" userId="c28e3b93f1b6636e" providerId="LiveId" clId="{1FB6BC5A-D1D2-4366-8E9E-F89027146BBD}" dt="2022-06-12T19:34:41.954" v="546" actId="26606"/>
          <ac:picMkLst>
            <pc:docMk/>
            <pc:sldMk cId="3643221116" sldId="257"/>
            <ac:picMk id="42" creationId="{3C2C7A05-37F5-BAD8-82EA-A313BB710363}"/>
          </ac:picMkLst>
        </pc:picChg>
        <pc:cxnChg chg="add del">
          <ac:chgData name="Meliane Ayebah" userId="c28e3b93f1b6636e" providerId="LiveId" clId="{1FB6BC5A-D1D2-4366-8E9E-F89027146BBD}" dt="2022-06-12T19:33:48.407" v="524" actId="26606"/>
          <ac:cxnSpMkLst>
            <pc:docMk/>
            <pc:sldMk cId="3643221116" sldId="257"/>
            <ac:cxnSpMk id="9" creationId="{5ECB1430-5CD1-470D-8F0F-7EDE4C790297}"/>
          </ac:cxnSpMkLst>
        </pc:cxnChg>
        <pc:cxnChg chg="add del">
          <ac:chgData name="Meliane Ayebah" userId="c28e3b93f1b6636e" providerId="LiveId" clId="{1FB6BC5A-D1D2-4366-8E9E-F89027146BBD}" dt="2022-06-12T19:33:41.298" v="518" actId="26606"/>
          <ac:cxnSpMkLst>
            <pc:docMk/>
            <pc:sldMk cId="3643221116" sldId="257"/>
            <ac:cxnSpMk id="10" creationId="{4D39B797-CDC6-4529-8A36-9CBFC9816337}"/>
          </ac:cxnSpMkLst>
        </pc:cxnChg>
        <pc:cxnChg chg="add del">
          <ac:chgData name="Meliane Ayebah" userId="c28e3b93f1b6636e" providerId="LiveId" clId="{1FB6BC5A-D1D2-4366-8E9E-F89027146BBD}" dt="2022-06-12T19:33:46.672" v="522" actId="26606"/>
          <ac:cxnSpMkLst>
            <pc:docMk/>
            <pc:sldMk cId="3643221116" sldId="257"/>
            <ac:cxnSpMk id="14" creationId="{99237721-19CF-41B1-AA0A-E1E1A8282D52}"/>
          </ac:cxnSpMkLst>
        </pc:cxnChg>
      </pc:sldChg>
      <pc:sldChg chg="addSp delSp modSp new mod setBg modClrScheme addAnim delAnim setClrOvrMap delDesignElem chgLayout">
        <pc:chgData name="Meliane Ayebah" userId="c28e3b93f1b6636e" providerId="LiveId" clId="{1FB6BC5A-D1D2-4366-8E9E-F89027146BBD}" dt="2022-06-19T14:05:23.576" v="2791" actId="403"/>
        <pc:sldMkLst>
          <pc:docMk/>
          <pc:sldMk cId="1008600785" sldId="258"/>
        </pc:sldMkLst>
        <pc:spChg chg="mod ord">
          <ac:chgData name="Meliane Ayebah" userId="c28e3b93f1b6636e" providerId="LiveId" clId="{1FB6BC5A-D1D2-4366-8E9E-F89027146BBD}" dt="2022-06-12T19:41:31.974" v="594" actId="26606"/>
          <ac:spMkLst>
            <pc:docMk/>
            <pc:sldMk cId="1008600785" sldId="258"/>
            <ac:spMk id="2" creationId="{EF131187-A027-A11B-A84F-7D24CF65938B}"/>
          </ac:spMkLst>
        </pc:spChg>
        <pc:spChg chg="add del mod ord">
          <ac:chgData name="Meliane Ayebah" userId="c28e3b93f1b6636e" providerId="LiveId" clId="{1FB6BC5A-D1D2-4366-8E9E-F89027146BBD}" dt="2022-06-12T19:41:31.974" v="594" actId="26606"/>
          <ac:spMkLst>
            <pc:docMk/>
            <pc:sldMk cId="1008600785" sldId="258"/>
            <ac:spMk id="3" creationId="{F076F62D-B1B4-4511-FE1C-2EEDEB8A1381}"/>
          </ac:spMkLst>
        </pc:spChg>
        <pc:spChg chg="add del">
          <ac:chgData name="Meliane Ayebah" userId="c28e3b93f1b6636e" providerId="LiveId" clId="{1FB6BC5A-D1D2-4366-8E9E-F89027146BBD}" dt="2022-06-12T19:33:08.973" v="499" actId="26606"/>
          <ac:spMkLst>
            <pc:docMk/>
            <pc:sldMk cId="1008600785" sldId="258"/>
            <ac:spMk id="5" creationId="{A10C41F2-1746-4431-9B52-B9F147A896B8}"/>
          </ac:spMkLst>
        </pc:spChg>
        <pc:spChg chg="add del">
          <ac:chgData name="Meliane Ayebah" userId="c28e3b93f1b6636e" providerId="LiveId" clId="{1FB6BC5A-D1D2-4366-8E9E-F89027146BBD}" dt="2022-06-12T19:33:08.973" v="499" actId="26606"/>
          <ac:spMkLst>
            <pc:docMk/>
            <pc:sldMk cId="1008600785" sldId="258"/>
            <ac:spMk id="6" creationId="{7984928E-D694-4849-BBAD-D7C7DC405478}"/>
          </ac:spMkLst>
        </pc:spChg>
        <pc:spChg chg="add del">
          <ac:chgData name="Meliane Ayebah" userId="c28e3b93f1b6636e" providerId="LiveId" clId="{1FB6BC5A-D1D2-4366-8E9E-F89027146BBD}" dt="2022-06-12T19:33:08.973" v="499" actId="26606"/>
          <ac:spMkLst>
            <pc:docMk/>
            <pc:sldMk cId="1008600785" sldId="258"/>
            <ac:spMk id="7" creationId="{A24A153C-9BEC-46E7-9AA4-DFC65A2B1A87}"/>
          </ac:spMkLst>
        </pc:spChg>
        <pc:spChg chg="add del">
          <ac:chgData name="Meliane Ayebah" userId="c28e3b93f1b6636e" providerId="LiveId" clId="{1FB6BC5A-D1D2-4366-8E9E-F89027146BBD}" dt="2022-06-12T19:32:29.231" v="494" actId="26606"/>
          <ac:spMkLst>
            <pc:docMk/>
            <pc:sldMk cId="1008600785" sldId="258"/>
            <ac:spMk id="8" creationId="{0BA28970-3E8F-46CD-A302-42EE83668B0A}"/>
          </ac:spMkLst>
        </pc:spChg>
        <pc:spChg chg="add del">
          <ac:chgData name="Meliane Ayebah" userId="c28e3b93f1b6636e" providerId="LiveId" clId="{1FB6BC5A-D1D2-4366-8E9E-F89027146BBD}" dt="2022-06-12T19:33:12.489" v="501" actId="26606"/>
          <ac:spMkLst>
            <pc:docMk/>
            <pc:sldMk cId="1008600785" sldId="258"/>
            <ac:spMk id="11" creationId="{39E4C68A-A4A9-48A4-9FF2-D2896B1EA01F}"/>
          </ac:spMkLst>
        </pc:spChg>
        <pc:spChg chg="add del">
          <ac:chgData name="Meliane Ayebah" userId="c28e3b93f1b6636e" providerId="LiveId" clId="{1FB6BC5A-D1D2-4366-8E9E-F89027146BBD}" dt="2022-06-12T19:32:57.593" v="497" actId="700"/>
          <ac:spMkLst>
            <pc:docMk/>
            <pc:sldMk cId="1008600785" sldId="258"/>
            <ac:spMk id="13" creationId="{9ABC736F-FD1E-4980-876D-E5C38773936B}"/>
          </ac:spMkLst>
        </pc:spChg>
        <pc:spChg chg="add del">
          <ac:chgData name="Meliane Ayebah" userId="c28e3b93f1b6636e" providerId="LiveId" clId="{1FB6BC5A-D1D2-4366-8E9E-F89027146BBD}" dt="2022-06-12T19:32:57.593" v="497" actId="700"/>
          <ac:spMkLst>
            <pc:docMk/>
            <pc:sldMk cId="1008600785" sldId="258"/>
            <ac:spMk id="14" creationId="{3915B512-930A-40F0-82A6-4895B71A9566}"/>
          </ac:spMkLst>
        </pc:spChg>
        <pc:spChg chg="add del">
          <ac:chgData name="Meliane Ayebah" userId="c28e3b93f1b6636e" providerId="LiveId" clId="{1FB6BC5A-D1D2-4366-8E9E-F89027146BBD}" dt="2022-06-12T19:32:57.593" v="497" actId="700"/>
          <ac:spMkLst>
            <pc:docMk/>
            <pc:sldMk cId="1008600785" sldId="258"/>
            <ac:spMk id="15" creationId="{8D98EE46-797C-45B8-8337-491B94E0583F}"/>
          </ac:spMkLst>
        </pc:spChg>
        <pc:spChg chg="add del">
          <ac:chgData name="Meliane Ayebah" userId="c28e3b93f1b6636e" providerId="LiveId" clId="{1FB6BC5A-D1D2-4366-8E9E-F89027146BBD}" dt="2022-06-12T19:33:12.489" v="501" actId="26606"/>
          <ac:spMkLst>
            <pc:docMk/>
            <pc:sldMk cId="1008600785" sldId="258"/>
            <ac:spMk id="16" creationId="{E2B9AEA5-52CB-49A6-AF8A-33502F291B91}"/>
          </ac:spMkLst>
        </pc:spChg>
        <pc:spChg chg="add del">
          <ac:chgData name="Meliane Ayebah" userId="c28e3b93f1b6636e" providerId="LiveId" clId="{1FB6BC5A-D1D2-4366-8E9E-F89027146BBD}" dt="2022-06-12T19:33:15.421" v="503" actId="26606"/>
          <ac:spMkLst>
            <pc:docMk/>
            <pc:sldMk cId="1008600785" sldId="258"/>
            <ac:spMk id="18" creationId="{77D7B666-D5E6-48CE-B26A-FB5E5C34AF90}"/>
          </ac:spMkLst>
        </pc:spChg>
        <pc:spChg chg="add del">
          <ac:chgData name="Meliane Ayebah" userId="c28e3b93f1b6636e" providerId="LiveId" clId="{1FB6BC5A-D1D2-4366-8E9E-F89027146BBD}" dt="2022-06-12T19:33:15.421" v="503" actId="26606"/>
          <ac:spMkLst>
            <pc:docMk/>
            <pc:sldMk cId="1008600785" sldId="258"/>
            <ac:spMk id="19" creationId="{F6EE670A-A41A-44AD-BC1C-2090365EB5B3}"/>
          </ac:spMkLst>
        </pc:spChg>
        <pc:spChg chg="add del">
          <ac:chgData name="Meliane Ayebah" userId="c28e3b93f1b6636e" providerId="LiveId" clId="{1FB6BC5A-D1D2-4366-8E9E-F89027146BBD}" dt="2022-06-12T19:33:17.738" v="505" actId="26606"/>
          <ac:spMkLst>
            <pc:docMk/>
            <pc:sldMk cId="1008600785" sldId="258"/>
            <ac:spMk id="21" creationId="{B0890400-BB8B-4A44-AB63-65C7CA223EBA}"/>
          </ac:spMkLst>
        </pc:spChg>
        <pc:spChg chg="add del">
          <ac:chgData name="Meliane Ayebah" userId="c28e3b93f1b6636e" providerId="LiveId" clId="{1FB6BC5A-D1D2-4366-8E9E-F89027146BBD}" dt="2022-06-12T19:33:19.992" v="507" actId="26606"/>
          <ac:spMkLst>
            <pc:docMk/>
            <pc:sldMk cId="1008600785" sldId="258"/>
            <ac:spMk id="24" creationId="{A43280A9-E265-46D1-8575-622906D204C9}"/>
          </ac:spMkLst>
        </pc:spChg>
        <pc:spChg chg="add del">
          <ac:chgData name="Meliane Ayebah" userId="c28e3b93f1b6636e" providerId="LiveId" clId="{1FB6BC5A-D1D2-4366-8E9E-F89027146BBD}" dt="2022-06-12T19:33:19.992" v="507" actId="26606"/>
          <ac:spMkLst>
            <pc:docMk/>
            <pc:sldMk cId="1008600785" sldId="258"/>
            <ac:spMk id="25" creationId="{4DE20B70-4750-4280-B3AC-512C05EEF920}"/>
          </ac:spMkLst>
        </pc:spChg>
        <pc:spChg chg="add del">
          <ac:chgData name="Meliane Ayebah" userId="c28e3b93f1b6636e" providerId="LiveId" clId="{1FB6BC5A-D1D2-4366-8E9E-F89027146BBD}" dt="2022-06-12T19:33:19.992" v="507" actId="26606"/>
          <ac:spMkLst>
            <pc:docMk/>
            <pc:sldMk cId="1008600785" sldId="258"/>
            <ac:spMk id="26" creationId="{98D95174-B5F2-424A-8183-654A5064D0B6}"/>
          </ac:spMkLst>
        </pc:spChg>
        <pc:spChg chg="add del">
          <ac:chgData name="Meliane Ayebah" userId="c28e3b93f1b6636e" providerId="LiveId" clId="{1FB6BC5A-D1D2-4366-8E9E-F89027146BBD}" dt="2022-06-12T19:33:19.992" v="507" actId="26606"/>
          <ac:spMkLst>
            <pc:docMk/>
            <pc:sldMk cId="1008600785" sldId="258"/>
            <ac:spMk id="27" creationId="{DD368A96-A16E-42CE-842C-9166E567BCC1}"/>
          </ac:spMkLst>
        </pc:spChg>
        <pc:spChg chg="add del">
          <ac:chgData name="Meliane Ayebah" userId="c28e3b93f1b6636e" providerId="LiveId" clId="{1FB6BC5A-D1D2-4366-8E9E-F89027146BBD}" dt="2022-06-12T19:33:21.754" v="509" actId="26606"/>
          <ac:spMkLst>
            <pc:docMk/>
            <pc:sldMk cId="1008600785" sldId="258"/>
            <ac:spMk id="30" creationId="{A10C41F2-1746-4431-9B52-B9F147A896B8}"/>
          </ac:spMkLst>
        </pc:spChg>
        <pc:spChg chg="add del">
          <ac:chgData name="Meliane Ayebah" userId="c28e3b93f1b6636e" providerId="LiveId" clId="{1FB6BC5A-D1D2-4366-8E9E-F89027146BBD}" dt="2022-06-12T19:33:21.754" v="509" actId="26606"/>
          <ac:spMkLst>
            <pc:docMk/>
            <pc:sldMk cId="1008600785" sldId="258"/>
            <ac:spMk id="31" creationId="{7984928E-D694-4849-BBAD-D7C7DC405478}"/>
          </ac:spMkLst>
        </pc:spChg>
        <pc:spChg chg="add del">
          <ac:chgData name="Meliane Ayebah" userId="c28e3b93f1b6636e" providerId="LiveId" clId="{1FB6BC5A-D1D2-4366-8E9E-F89027146BBD}" dt="2022-06-12T19:33:26.311" v="511" actId="26606"/>
          <ac:spMkLst>
            <pc:docMk/>
            <pc:sldMk cId="1008600785" sldId="258"/>
            <ac:spMk id="34" creationId="{1BFB7AEF-EBE4-4D09-8CB7-8EABCB3BE4E4}"/>
          </ac:spMkLst>
        </pc:spChg>
        <pc:spChg chg="add del">
          <ac:chgData name="Meliane Ayebah" userId="c28e3b93f1b6636e" providerId="LiveId" clId="{1FB6BC5A-D1D2-4366-8E9E-F89027146BBD}" dt="2022-06-12T19:33:26.311" v="511" actId="26606"/>
          <ac:spMkLst>
            <pc:docMk/>
            <pc:sldMk cId="1008600785" sldId="258"/>
            <ac:spMk id="35" creationId="{9FAFEBEB-E7DF-4119-99EC-3C2C5F3C7AAF}"/>
          </ac:spMkLst>
        </pc:spChg>
        <pc:spChg chg="add del">
          <ac:chgData name="Meliane Ayebah" userId="c28e3b93f1b6636e" providerId="LiveId" clId="{1FB6BC5A-D1D2-4366-8E9E-F89027146BBD}" dt="2022-06-12T19:33:26.311" v="511" actId="26606"/>
          <ac:spMkLst>
            <pc:docMk/>
            <pc:sldMk cId="1008600785" sldId="258"/>
            <ac:spMk id="36" creationId="{8E25F227-C9F5-44BC-8ECE-188763D8538E}"/>
          </ac:spMkLst>
        </pc:spChg>
        <pc:spChg chg="add del">
          <ac:chgData name="Meliane Ayebah" userId="c28e3b93f1b6636e" providerId="LiveId" clId="{1FB6BC5A-D1D2-4366-8E9E-F89027146BBD}" dt="2022-06-12T19:33:28.024" v="513" actId="26606"/>
          <ac:spMkLst>
            <pc:docMk/>
            <pc:sldMk cId="1008600785" sldId="258"/>
            <ac:spMk id="38" creationId="{A10C41F2-1746-4431-9B52-B9F147A896B8}"/>
          </ac:spMkLst>
        </pc:spChg>
        <pc:spChg chg="add del">
          <ac:chgData name="Meliane Ayebah" userId="c28e3b93f1b6636e" providerId="LiveId" clId="{1FB6BC5A-D1D2-4366-8E9E-F89027146BBD}" dt="2022-06-12T19:33:28.024" v="513" actId="26606"/>
          <ac:spMkLst>
            <pc:docMk/>
            <pc:sldMk cId="1008600785" sldId="258"/>
            <ac:spMk id="39" creationId="{7984928E-D694-4849-BBAD-D7C7DC405478}"/>
          </ac:spMkLst>
        </pc:spChg>
        <pc:spChg chg="add del">
          <ac:chgData name="Meliane Ayebah" userId="c28e3b93f1b6636e" providerId="LiveId" clId="{1FB6BC5A-D1D2-4366-8E9E-F89027146BBD}" dt="2022-06-12T19:33:29.813" v="515" actId="26606"/>
          <ac:spMkLst>
            <pc:docMk/>
            <pc:sldMk cId="1008600785" sldId="258"/>
            <ac:spMk id="42" creationId="{A43280A9-E265-46D1-8575-622906D204C9}"/>
          </ac:spMkLst>
        </pc:spChg>
        <pc:spChg chg="add del">
          <ac:chgData name="Meliane Ayebah" userId="c28e3b93f1b6636e" providerId="LiveId" clId="{1FB6BC5A-D1D2-4366-8E9E-F89027146BBD}" dt="2022-06-12T19:33:29.813" v="515" actId="26606"/>
          <ac:spMkLst>
            <pc:docMk/>
            <pc:sldMk cId="1008600785" sldId="258"/>
            <ac:spMk id="43" creationId="{4DE20B70-4750-4280-B3AC-512C05EEF920}"/>
          </ac:spMkLst>
        </pc:spChg>
        <pc:spChg chg="add del">
          <ac:chgData name="Meliane Ayebah" userId="c28e3b93f1b6636e" providerId="LiveId" clId="{1FB6BC5A-D1D2-4366-8E9E-F89027146BBD}" dt="2022-06-12T19:33:29.813" v="515" actId="26606"/>
          <ac:spMkLst>
            <pc:docMk/>
            <pc:sldMk cId="1008600785" sldId="258"/>
            <ac:spMk id="44" creationId="{98D95174-B5F2-424A-8183-654A5064D0B6}"/>
          </ac:spMkLst>
        </pc:spChg>
        <pc:spChg chg="add del">
          <ac:chgData name="Meliane Ayebah" userId="c28e3b93f1b6636e" providerId="LiveId" clId="{1FB6BC5A-D1D2-4366-8E9E-F89027146BBD}" dt="2022-06-12T19:33:29.813" v="515" actId="26606"/>
          <ac:spMkLst>
            <pc:docMk/>
            <pc:sldMk cId="1008600785" sldId="258"/>
            <ac:spMk id="45" creationId="{DD368A96-A16E-42CE-842C-9166E567BCC1}"/>
          </ac:spMkLst>
        </pc:spChg>
        <pc:spChg chg="add del">
          <ac:chgData name="Meliane Ayebah" userId="c28e3b93f1b6636e" providerId="LiveId" clId="{1FB6BC5A-D1D2-4366-8E9E-F89027146BBD}" dt="2022-06-12T19:41:31.974" v="594" actId="26606"/>
          <ac:spMkLst>
            <pc:docMk/>
            <pc:sldMk cId="1008600785" sldId="258"/>
            <ac:spMk id="48" creationId="{B0890400-BB8B-4A44-AB63-65C7CA223EBA}"/>
          </ac:spMkLst>
        </pc:spChg>
        <pc:spChg chg="add">
          <ac:chgData name="Meliane Ayebah" userId="c28e3b93f1b6636e" providerId="LiveId" clId="{1FB6BC5A-D1D2-4366-8E9E-F89027146BBD}" dt="2022-06-12T19:41:31.974" v="594" actId="26606"/>
          <ac:spMkLst>
            <pc:docMk/>
            <pc:sldMk cId="1008600785" sldId="258"/>
            <ac:spMk id="54" creationId="{39E4C68A-A4A9-48A4-9FF2-D2896B1EA01F}"/>
          </ac:spMkLst>
        </pc:spChg>
        <pc:spChg chg="add del">
          <ac:chgData name="Meliane Ayebah" userId="c28e3b93f1b6636e" providerId="LiveId" clId="{1FB6BC5A-D1D2-4366-8E9E-F89027146BBD}" dt="2022-06-12T19:41:25.122" v="591" actId="26606"/>
          <ac:spMkLst>
            <pc:docMk/>
            <pc:sldMk cId="1008600785" sldId="258"/>
            <ac:spMk id="55" creationId="{F7422F06-6017-4361-8872-E0E2CEB20B48}"/>
          </ac:spMkLst>
        </pc:spChg>
        <pc:spChg chg="add">
          <ac:chgData name="Meliane Ayebah" userId="c28e3b93f1b6636e" providerId="LiveId" clId="{1FB6BC5A-D1D2-4366-8E9E-F89027146BBD}" dt="2022-06-12T19:41:31.974" v="594" actId="26606"/>
          <ac:spMkLst>
            <pc:docMk/>
            <pc:sldMk cId="1008600785" sldId="258"/>
            <ac:spMk id="56" creationId="{E2B9AEA5-52CB-49A6-AF8A-33502F291B91}"/>
          </ac:spMkLst>
        </pc:spChg>
        <pc:spChg chg="add del">
          <ac:chgData name="Meliane Ayebah" userId="c28e3b93f1b6636e" providerId="LiveId" clId="{1FB6BC5A-D1D2-4366-8E9E-F89027146BBD}" dt="2022-06-12T19:41:31.961" v="593" actId="26606"/>
          <ac:spMkLst>
            <pc:docMk/>
            <pc:sldMk cId="1008600785" sldId="258"/>
            <ac:spMk id="57" creationId="{F7422F06-6017-4361-8872-E0E2CEB20B48}"/>
          </ac:spMkLst>
        </pc:spChg>
        <pc:spChg chg="add mod">
          <ac:chgData name="Meliane Ayebah" userId="c28e3b93f1b6636e" providerId="LiveId" clId="{1FB6BC5A-D1D2-4366-8E9E-F89027146BBD}" dt="2022-06-19T14:05:23.576" v="2791" actId="403"/>
          <ac:spMkLst>
            <pc:docMk/>
            <pc:sldMk cId="1008600785" sldId="258"/>
            <ac:spMk id="60" creationId="{F076F62D-B1B4-4511-FE1C-2EEDEB8A1381}"/>
          </ac:spMkLst>
        </pc:spChg>
        <pc:graphicFrameChg chg="add del">
          <ac:chgData name="Meliane Ayebah" userId="c28e3b93f1b6636e" providerId="LiveId" clId="{1FB6BC5A-D1D2-4366-8E9E-F89027146BBD}" dt="2022-06-12T19:41:25.122" v="591" actId="26606"/>
          <ac:graphicFrameMkLst>
            <pc:docMk/>
            <pc:sldMk cId="1008600785" sldId="258"/>
            <ac:graphicFrameMk id="51" creationId="{721BCF26-C76C-FA8C-52E1-54256D17A5B3}"/>
          </ac:graphicFrameMkLst>
        </pc:graphicFrameChg>
        <pc:graphicFrameChg chg="add del">
          <ac:chgData name="Meliane Ayebah" userId="c28e3b93f1b6636e" providerId="LiveId" clId="{1FB6BC5A-D1D2-4366-8E9E-F89027146BBD}" dt="2022-06-12T19:41:31.961" v="593" actId="26606"/>
          <ac:graphicFrameMkLst>
            <pc:docMk/>
            <pc:sldMk cId="1008600785" sldId="258"/>
            <ac:graphicFrameMk id="58" creationId="{1F36A100-D16C-8C17-7C77-CB38CA0F403D}"/>
          </ac:graphicFrameMkLst>
        </pc:graphicFrameChg>
        <pc:cxnChg chg="add del">
          <ac:chgData name="Meliane Ayebah" userId="c28e3b93f1b6636e" providerId="LiveId" clId="{1FB6BC5A-D1D2-4366-8E9E-F89027146BBD}" dt="2022-06-12T19:33:08.973" v="499" actId="26606"/>
          <ac:cxnSpMkLst>
            <pc:docMk/>
            <pc:sldMk cId="1008600785" sldId="258"/>
            <ac:cxnSpMk id="9" creationId="{99237721-19CF-41B1-AA0A-E1E1A8282D52}"/>
          </ac:cxnSpMkLst>
        </pc:cxnChg>
        <pc:cxnChg chg="add del">
          <ac:chgData name="Meliane Ayebah" userId="c28e3b93f1b6636e" providerId="LiveId" clId="{1FB6BC5A-D1D2-4366-8E9E-F89027146BBD}" dt="2022-06-12T19:32:29.231" v="494" actId="26606"/>
          <ac:cxnSpMkLst>
            <pc:docMk/>
            <pc:sldMk cId="1008600785" sldId="258"/>
            <ac:cxnSpMk id="10" creationId="{47AE7893-212D-45CB-A5B0-AE377389AB3F}"/>
          </ac:cxnSpMkLst>
        </pc:cxnChg>
        <pc:cxnChg chg="add del">
          <ac:chgData name="Meliane Ayebah" userId="c28e3b93f1b6636e" providerId="LiveId" clId="{1FB6BC5A-D1D2-4366-8E9E-F89027146BBD}" dt="2022-06-12T19:32:57.593" v="497" actId="700"/>
          <ac:cxnSpMkLst>
            <pc:docMk/>
            <pc:sldMk cId="1008600785" sldId="258"/>
            <ac:cxnSpMk id="12" creationId="{4E4CA735-62CB-4665-AA7D-4A259E3F7CE6}"/>
          </ac:cxnSpMkLst>
        </pc:cxnChg>
        <pc:cxnChg chg="add del">
          <ac:chgData name="Meliane Ayebah" userId="c28e3b93f1b6636e" providerId="LiveId" clId="{1FB6BC5A-D1D2-4366-8E9E-F89027146BBD}" dt="2022-06-12T19:33:17.738" v="505" actId="26606"/>
          <ac:cxnSpMkLst>
            <pc:docMk/>
            <pc:sldMk cId="1008600785" sldId="258"/>
            <ac:cxnSpMk id="22" creationId="{4D39B797-CDC6-4529-8A36-9CBFC9816337}"/>
          </ac:cxnSpMkLst>
        </pc:cxnChg>
        <pc:cxnChg chg="add del">
          <ac:chgData name="Meliane Ayebah" userId="c28e3b93f1b6636e" providerId="LiveId" clId="{1FB6BC5A-D1D2-4366-8E9E-F89027146BBD}" dt="2022-06-12T19:33:19.992" v="507" actId="26606"/>
          <ac:cxnSpMkLst>
            <pc:docMk/>
            <pc:sldMk cId="1008600785" sldId="258"/>
            <ac:cxnSpMk id="28" creationId="{E350D170-418B-4A22-8B98-15EF799FD957}"/>
          </ac:cxnSpMkLst>
        </pc:cxnChg>
        <pc:cxnChg chg="add del">
          <ac:chgData name="Meliane Ayebah" userId="c28e3b93f1b6636e" providerId="LiveId" clId="{1FB6BC5A-D1D2-4366-8E9E-F89027146BBD}" dt="2022-06-12T19:33:21.754" v="509" actId="26606"/>
          <ac:cxnSpMkLst>
            <pc:docMk/>
            <pc:sldMk cId="1008600785" sldId="258"/>
            <ac:cxnSpMk id="32" creationId="{99237721-19CF-41B1-AA0A-E1E1A8282D52}"/>
          </ac:cxnSpMkLst>
        </pc:cxnChg>
        <pc:cxnChg chg="add del">
          <ac:chgData name="Meliane Ayebah" userId="c28e3b93f1b6636e" providerId="LiveId" clId="{1FB6BC5A-D1D2-4366-8E9E-F89027146BBD}" dt="2022-06-12T19:33:28.024" v="513" actId="26606"/>
          <ac:cxnSpMkLst>
            <pc:docMk/>
            <pc:sldMk cId="1008600785" sldId="258"/>
            <ac:cxnSpMk id="40" creationId="{99237721-19CF-41B1-AA0A-E1E1A8282D52}"/>
          </ac:cxnSpMkLst>
        </pc:cxnChg>
        <pc:cxnChg chg="add del">
          <ac:chgData name="Meliane Ayebah" userId="c28e3b93f1b6636e" providerId="LiveId" clId="{1FB6BC5A-D1D2-4366-8E9E-F89027146BBD}" dt="2022-06-12T19:33:29.813" v="515" actId="26606"/>
          <ac:cxnSpMkLst>
            <pc:docMk/>
            <pc:sldMk cId="1008600785" sldId="258"/>
            <ac:cxnSpMk id="46" creationId="{E350D170-418B-4A22-8B98-15EF799FD957}"/>
          </ac:cxnSpMkLst>
        </pc:cxnChg>
        <pc:cxnChg chg="add del">
          <ac:chgData name="Meliane Ayebah" userId="c28e3b93f1b6636e" providerId="LiveId" clId="{1FB6BC5A-D1D2-4366-8E9E-F89027146BBD}" dt="2022-06-12T19:41:31.974" v="594" actId="26606"/>
          <ac:cxnSpMkLst>
            <pc:docMk/>
            <pc:sldMk cId="1008600785" sldId="258"/>
            <ac:cxnSpMk id="49" creationId="{4D39B797-CDC6-4529-8A36-9CBFC9816337}"/>
          </ac:cxnSpMkLst>
        </pc:cxnChg>
      </pc:sldChg>
      <pc:sldChg chg="addSp delSp modSp new mod setBg modClrScheme chgLayout">
        <pc:chgData name="Meliane Ayebah" userId="c28e3b93f1b6636e" providerId="LiveId" clId="{1FB6BC5A-D1D2-4366-8E9E-F89027146BBD}" dt="2022-06-25T21:20:57.860" v="3178" actId="20577"/>
        <pc:sldMkLst>
          <pc:docMk/>
          <pc:sldMk cId="849733153" sldId="259"/>
        </pc:sldMkLst>
        <pc:spChg chg="mod ord">
          <ac:chgData name="Meliane Ayebah" userId="c28e3b93f1b6636e" providerId="LiveId" clId="{1FB6BC5A-D1D2-4366-8E9E-F89027146BBD}" dt="2022-06-15T18:58:04.742" v="2305" actId="26606"/>
          <ac:spMkLst>
            <pc:docMk/>
            <pc:sldMk cId="849733153" sldId="259"/>
            <ac:spMk id="2" creationId="{07279B90-B20B-8F31-E958-5E801E0406C5}"/>
          </ac:spMkLst>
        </pc:spChg>
        <pc:spChg chg="del mod ord">
          <ac:chgData name="Meliane Ayebah" userId="c28e3b93f1b6636e" providerId="LiveId" clId="{1FB6BC5A-D1D2-4366-8E9E-F89027146BBD}" dt="2022-06-12T20:54:01.975" v="643" actId="700"/>
          <ac:spMkLst>
            <pc:docMk/>
            <pc:sldMk cId="849733153" sldId="259"/>
            <ac:spMk id="3" creationId="{BD4A147F-5920-145D-3E42-1A6E54011265}"/>
          </ac:spMkLst>
        </pc:spChg>
        <pc:spChg chg="add del mod ord">
          <ac:chgData name="Meliane Ayebah" userId="c28e3b93f1b6636e" providerId="LiveId" clId="{1FB6BC5A-D1D2-4366-8E9E-F89027146BBD}" dt="2022-06-14T18:34:10.766" v="776" actId="478"/>
          <ac:spMkLst>
            <pc:docMk/>
            <pc:sldMk cId="849733153" sldId="259"/>
            <ac:spMk id="4" creationId="{573B4EB2-EF03-D28B-69F5-A87079272C2C}"/>
          </ac:spMkLst>
        </pc:spChg>
        <pc:spChg chg="add del mod ord">
          <ac:chgData name="Meliane Ayebah" userId="c28e3b93f1b6636e" providerId="LiveId" clId="{1FB6BC5A-D1D2-4366-8E9E-F89027146BBD}" dt="2022-06-25T21:20:57.860" v="3178" actId="20577"/>
          <ac:spMkLst>
            <pc:docMk/>
            <pc:sldMk cId="849733153" sldId="259"/>
            <ac:spMk id="5" creationId="{4D2ECF40-7CC7-DB14-50C1-2CC13D4A6A30}"/>
          </ac:spMkLst>
        </pc:spChg>
        <pc:spChg chg="add del mod ord">
          <ac:chgData name="Meliane Ayebah" userId="c28e3b93f1b6636e" providerId="LiveId" clId="{1FB6BC5A-D1D2-4366-8E9E-F89027146BBD}" dt="2022-06-14T18:33:51.540" v="774" actId="700"/>
          <ac:spMkLst>
            <pc:docMk/>
            <pc:sldMk cId="849733153" sldId="259"/>
            <ac:spMk id="6" creationId="{D356A529-74A2-ECB5-5E14-7EFC150990F1}"/>
          </ac:spMkLst>
        </pc:spChg>
        <pc:spChg chg="add del mod ord">
          <ac:chgData name="Meliane Ayebah" userId="c28e3b93f1b6636e" providerId="LiveId" clId="{1FB6BC5A-D1D2-4366-8E9E-F89027146BBD}" dt="2022-06-14T18:33:51.540" v="774" actId="700"/>
          <ac:spMkLst>
            <pc:docMk/>
            <pc:sldMk cId="849733153" sldId="259"/>
            <ac:spMk id="7" creationId="{3B64AC9E-2A28-217E-9467-79F7793E473C}"/>
          </ac:spMkLst>
        </pc:spChg>
        <pc:spChg chg="add del">
          <ac:chgData name="Meliane Ayebah" userId="c28e3b93f1b6636e" providerId="LiveId" clId="{1FB6BC5A-D1D2-4366-8E9E-F89027146BBD}" dt="2022-06-15T18:58:04.742" v="2305" actId="26606"/>
          <ac:spMkLst>
            <pc:docMk/>
            <pc:sldMk cId="849733153" sldId="259"/>
            <ac:spMk id="11" creationId="{F7422F06-6017-4361-8872-E0E2CEB20B48}"/>
          </ac:spMkLst>
        </pc:spChg>
        <pc:spChg chg="add del">
          <ac:chgData name="Meliane Ayebah" userId="c28e3b93f1b6636e" providerId="LiveId" clId="{1FB6BC5A-D1D2-4366-8E9E-F89027146BBD}" dt="2022-06-15T18:58:01.577" v="2303" actId="26606"/>
          <ac:spMkLst>
            <pc:docMk/>
            <pc:sldMk cId="849733153" sldId="259"/>
            <ac:spMk id="12" creationId="{81AEB8A9-B768-4E30-BA55-D919E6687343}"/>
          </ac:spMkLst>
        </pc:spChg>
        <pc:graphicFrameChg chg="add del">
          <ac:chgData name="Meliane Ayebah" userId="c28e3b93f1b6636e" providerId="LiveId" clId="{1FB6BC5A-D1D2-4366-8E9E-F89027146BBD}" dt="2022-06-15T18:58:04.742" v="2305" actId="26606"/>
          <ac:graphicFrameMkLst>
            <pc:docMk/>
            <pc:sldMk cId="849733153" sldId="259"/>
            <ac:graphicFrameMk id="14" creationId="{6FA7A2FF-390E-44D7-7AE9-91922F382AD3}"/>
          </ac:graphicFrameMkLst>
        </pc:graphicFrameChg>
        <pc:picChg chg="add del">
          <ac:chgData name="Meliane Ayebah" userId="c28e3b93f1b6636e" providerId="LiveId" clId="{1FB6BC5A-D1D2-4366-8E9E-F89027146BBD}" dt="2022-06-15T18:58:01.577" v="2303" actId="26606"/>
          <ac:picMkLst>
            <pc:docMk/>
            <pc:sldMk cId="849733153" sldId="259"/>
            <ac:picMk id="9" creationId="{B8D1C944-FDCC-8D68-C0D3-3B687F1EF504}"/>
          </ac:picMkLst>
        </pc:picChg>
      </pc:sldChg>
      <pc:sldChg chg="new del">
        <pc:chgData name="Meliane Ayebah" userId="c28e3b93f1b6636e" providerId="LiveId" clId="{1FB6BC5A-D1D2-4366-8E9E-F89027146BBD}" dt="2022-06-12T19:42:09.101" v="595" actId="47"/>
        <pc:sldMkLst>
          <pc:docMk/>
          <pc:sldMk cId="4284877438" sldId="259"/>
        </pc:sldMkLst>
      </pc:sldChg>
      <pc:sldChg chg="delSp new del mod modClrScheme chgLayout">
        <pc:chgData name="Meliane Ayebah" userId="c28e3b93f1b6636e" providerId="LiveId" clId="{1FB6BC5A-D1D2-4366-8E9E-F89027146BBD}" dt="2022-06-14T18:57:11.417" v="1492" actId="2696"/>
        <pc:sldMkLst>
          <pc:docMk/>
          <pc:sldMk cId="1173158235" sldId="260"/>
        </pc:sldMkLst>
        <pc:spChg chg="del">
          <ac:chgData name="Meliane Ayebah" userId="c28e3b93f1b6636e" providerId="LiveId" clId="{1FB6BC5A-D1D2-4366-8E9E-F89027146BBD}" dt="2022-06-14T18:40:41.033" v="1166" actId="700"/>
          <ac:spMkLst>
            <pc:docMk/>
            <pc:sldMk cId="1173158235" sldId="260"/>
            <ac:spMk id="2" creationId="{AE63E9C7-3D7B-319B-C48F-A99F967F2695}"/>
          </ac:spMkLst>
        </pc:spChg>
        <pc:spChg chg="del">
          <ac:chgData name="Meliane Ayebah" userId="c28e3b93f1b6636e" providerId="LiveId" clId="{1FB6BC5A-D1D2-4366-8E9E-F89027146BBD}" dt="2022-06-14T18:40:41.033" v="1166" actId="700"/>
          <ac:spMkLst>
            <pc:docMk/>
            <pc:sldMk cId="1173158235" sldId="260"/>
            <ac:spMk id="3" creationId="{F8D33AC7-B766-56F5-1FBE-05CF1B2BD9CA}"/>
          </ac:spMkLst>
        </pc:spChg>
      </pc:sldChg>
      <pc:sldChg chg="new del">
        <pc:chgData name="Meliane Ayebah" userId="c28e3b93f1b6636e" providerId="LiveId" clId="{1FB6BC5A-D1D2-4366-8E9E-F89027146BBD}" dt="2022-06-12T19:41:05.849" v="589" actId="2696"/>
        <pc:sldMkLst>
          <pc:docMk/>
          <pc:sldMk cId="2821783866" sldId="260"/>
        </pc:sldMkLst>
      </pc:sldChg>
      <pc:sldChg chg="addSp delSp modSp new mod setBg">
        <pc:chgData name="Meliane Ayebah" userId="c28e3b93f1b6636e" providerId="LiveId" clId="{1FB6BC5A-D1D2-4366-8E9E-F89027146BBD}" dt="2022-06-19T14:05:57.096" v="2792" actId="255"/>
        <pc:sldMkLst>
          <pc:docMk/>
          <pc:sldMk cId="293988825" sldId="261"/>
        </pc:sldMkLst>
        <pc:spChg chg="del mod">
          <ac:chgData name="Meliane Ayebah" userId="c28e3b93f1b6636e" providerId="LiveId" clId="{1FB6BC5A-D1D2-4366-8E9E-F89027146BBD}" dt="2022-06-14T18:41:04.956" v="1172" actId="478"/>
          <ac:spMkLst>
            <pc:docMk/>
            <pc:sldMk cId="293988825" sldId="261"/>
            <ac:spMk id="2" creationId="{55F01C04-61C5-444D-85D8-CFC387A9257D}"/>
          </ac:spMkLst>
        </pc:spChg>
        <pc:spChg chg="del mod">
          <ac:chgData name="Meliane Ayebah" userId="c28e3b93f1b6636e" providerId="LiveId" clId="{1FB6BC5A-D1D2-4366-8E9E-F89027146BBD}" dt="2022-06-14T18:48:26.974" v="1176"/>
          <ac:spMkLst>
            <pc:docMk/>
            <pc:sldMk cId="293988825" sldId="261"/>
            <ac:spMk id="3" creationId="{787126DB-2377-C600-230D-BCC449F666A7}"/>
          </ac:spMkLst>
        </pc:spChg>
        <pc:spChg chg="add mod">
          <ac:chgData name="Meliane Ayebah" userId="c28e3b93f1b6636e" providerId="LiveId" clId="{1FB6BC5A-D1D2-4366-8E9E-F89027146BBD}" dt="2022-06-19T14:05:57.096" v="2792" actId="255"/>
          <ac:spMkLst>
            <pc:docMk/>
            <pc:sldMk cId="293988825" sldId="261"/>
            <ac:spMk id="5" creationId="{61213986-24C4-EFA3-B734-64F51750084F}"/>
          </ac:spMkLst>
        </pc:spChg>
        <pc:spChg chg="add del">
          <ac:chgData name="Meliane Ayebah" userId="c28e3b93f1b6636e" providerId="LiveId" clId="{1FB6BC5A-D1D2-4366-8E9E-F89027146BBD}" dt="2022-06-14T18:51:03.412" v="1180"/>
          <ac:spMkLst>
            <pc:docMk/>
            <pc:sldMk cId="293988825" sldId="261"/>
            <ac:spMk id="11" creationId="{FB4372F3-C5E1-E706-F288-B9160E9B62D4}"/>
          </ac:spMkLst>
        </pc:spChg>
        <pc:spChg chg="add mod ord">
          <ac:chgData name="Meliane Ayebah" userId="c28e3b93f1b6636e" providerId="LiveId" clId="{1FB6BC5A-D1D2-4366-8E9E-F89027146BBD}" dt="2022-06-15T18:58:30.401" v="2311" actId="26606"/>
          <ac:spMkLst>
            <pc:docMk/>
            <pc:sldMk cId="293988825" sldId="261"/>
            <ac:spMk id="13" creationId="{6E2940B7-A573-A354-8D48-BD7444735D04}"/>
          </ac:spMkLst>
        </pc:spChg>
        <pc:spChg chg="add del">
          <ac:chgData name="Meliane Ayebah" userId="c28e3b93f1b6636e" providerId="LiveId" clId="{1FB6BC5A-D1D2-4366-8E9E-F89027146BBD}" dt="2022-06-15T18:58:19.028" v="2309" actId="26606"/>
          <ac:spMkLst>
            <pc:docMk/>
            <pc:sldMk cId="293988825" sldId="261"/>
            <ac:spMk id="15" creationId="{156E7627-9054-4C34-A9FF-A07F952840C0}"/>
          </ac:spMkLst>
        </pc:spChg>
        <pc:spChg chg="add del">
          <ac:chgData name="Meliane Ayebah" userId="c28e3b93f1b6636e" providerId="LiveId" clId="{1FB6BC5A-D1D2-4366-8E9E-F89027146BBD}" dt="2022-06-15T18:58:19.028" v="2309" actId="26606"/>
          <ac:spMkLst>
            <pc:docMk/>
            <pc:sldMk cId="293988825" sldId="261"/>
            <ac:spMk id="16" creationId="{BAFFBAEC-4B09-4263-AA73-ECE450FC74C6}"/>
          </ac:spMkLst>
        </pc:spChg>
        <pc:spChg chg="add del">
          <ac:chgData name="Meliane Ayebah" userId="c28e3b93f1b6636e" providerId="LiveId" clId="{1FB6BC5A-D1D2-4366-8E9E-F89027146BBD}" dt="2022-06-14T18:55:56.039" v="1482" actId="26606"/>
          <ac:spMkLst>
            <pc:docMk/>
            <pc:sldMk cId="293988825" sldId="261"/>
            <ac:spMk id="18" creationId="{50F78CF7-743D-4F97-AEAF-6D872AEF4A65}"/>
          </ac:spMkLst>
        </pc:spChg>
        <pc:spChg chg="add del">
          <ac:chgData name="Meliane Ayebah" userId="c28e3b93f1b6636e" providerId="LiveId" clId="{1FB6BC5A-D1D2-4366-8E9E-F89027146BBD}" dt="2022-06-15T18:58:19.028" v="2309" actId="26606"/>
          <ac:spMkLst>
            <pc:docMk/>
            <pc:sldMk cId="293988825" sldId="261"/>
            <ac:spMk id="19" creationId="{E045B6E3-569F-487B-8966-D3A87C7B42F8}"/>
          </ac:spMkLst>
        </pc:spChg>
        <pc:spChg chg="add del">
          <ac:chgData name="Meliane Ayebah" userId="c28e3b93f1b6636e" providerId="LiveId" clId="{1FB6BC5A-D1D2-4366-8E9E-F89027146BBD}" dt="2022-06-14T18:56:02.511" v="1484" actId="26606"/>
          <ac:spMkLst>
            <pc:docMk/>
            <pc:sldMk cId="293988825" sldId="261"/>
            <ac:spMk id="23" creationId="{12A1F828-B549-4D9A-B091-4B2DC4B2B253}"/>
          </ac:spMkLst>
        </pc:spChg>
        <pc:spChg chg="add del">
          <ac:chgData name="Meliane Ayebah" userId="c28e3b93f1b6636e" providerId="LiveId" clId="{1FB6BC5A-D1D2-4366-8E9E-F89027146BBD}" dt="2022-06-14T18:56:02.511" v="1484" actId="26606"/>
          <ac:spMkLst>
            <pc:docMk/>
            <pc:sldMk cId="293988825" sldId="261"/>
            <ac:spMk id="24" creationId="{159EE9FC-03BF-4860-9A99-6B440AB430B4}"/>
          </ac:spMkLst>
        </pc:spChg>
        <pc:spChg chg="add del">
          <ac:chgData name="Meliane Ayebah" userId="c28e3b93f1b6636e" providerId="LiveId" clId="{1FB6BC5A-D1D2-4366-8E9E-F89027146BBD}" dt="2022-06-14T18:56:04.342" v="1486" actId="26606"/>
          <ac:spMkLst>
            <pc:docMk/>
            <pc:sldMk cId="293988825" sldId="261"/>
            <ac:spMk id="26" creationId="{156E7627-9054-4C34-A9FF-A07F952840C0}"/>
          </ac:spMkLst>
        </pc:spChg>
        <pc:spChg chg="add del">
          <ac:chgData name="Meliane Ayebah" userId="c28e3b93f1b6636e" providerId="LiveId" clId="{1FB6BC5A-D1D2-4366-8E9E-F89027146BBD}" dt="2022-06-14T18:56:04.342" v="1486" actId="26606"/>
          <ac:spMkLst>
            <pc:docMk/>
            <pc:sldMk cId="293988825" sldId="261"/>
            <ac:spMk id="27" creationId="{BAFFBAEC-4B09-4263-AA73-ECE450FC74C6}"/>
          </ac:spMkLst>
        </pc:spChg>
        <pc:spChg chg="add del">
          <ac:chgData name="Meliane Ayebah" userId="c28e3b93f1b6636e" providerId="LiveId" clId="{1FB6BC5A-D1D2-4366-8E9E-F89027146BBD}" dt="2022-06-14T18:56:04.342" v="1486" actId="26606"/>
          <ac:spMkLst>
            <pc:docMk/>
            <pc:sldMk cId="293988825" sldId="261"/>
            <ac:spMk id="29" creationId="{E045B6E3-569F-487B-8966-D3A87C7B42F8}"/>
          </ac:spMkLst>
        </pc:spChg>
        <pc:picChg chg="add mod ord">
          <ac:chgData name="Meliane Ayebah" userId="c28e3b93f1b6636e" providerId="LiveId" clId="{1FB6BC5A-D1D2-4366-8E9E-F89027146BBD}" dt="2022-06-15T18:58:30.401" v="2311" actId="26606"/>
          <ac:picMkLst>
            <pc:docMk/>
            <pc:sldMk cId="293988825" sldId="261"/>
            <ac:picMk id="7" creationId="{3CF39785-8470-58DB-10B5-0FDF4524D0ED}"/>
          </ac:picMkLst>
        </pc:picChg>
        <pc:picChg chg="add mod ord">
          <ac:chgData name="Meliane Ayebah" userId="c28e3b93f1b6636e" providerId="LiveId" clId="{1FB6BC5A-D1D2-4366-8E9E-F89027146BBD}" dt="2022-06-15T18:58:30.401" v="2311" actId="26606"/>
          <ac:picMkLst>
            <pc:docMk/>
            <pc:sldMk cId="293988825" sldId="261"/>
            <ac:picMk id="9" creationId="{CDB5CB6D-FBAF-18A4-B27A-8E2034EC69E5}"/>
          </ac:picMkLst>
        </pc:picChg>
        <pc:cxnChg chg="add del">
          <ac:chgData name="Meliane Ayebah" userId="c28e3b93f1b6636e" providerId="LiveId" clId="{1FB6BC5A-D1D2-4366-8E9E-F89027146BBD}" dt="2022-06-15T18:58:19.028" v="2309" actId="26606"/>
          <ac:cxnSpMkLst>
            <pc:docMk/>
            <pc:sldMk cId="293988825" sldId="261"/>
            <ac:cxnSpMk id="17" creationId="{C570AA90-7628-435C-9F08-19F2E026DCDA}"/>
          </ac:cxnSpMkLst>
        </pc:cxnChg>
        <pc:cxnChg chg="add del">
          <ac:chgData name="Meliane Ayebah" userId="c28e3b93f1b6636e" providerId="LiveId" clId="{1FB6BC5A-D1D2-4366-8E9E-F89027146BBD}" dt="2022-06-14T18:55:56.039" v="1482" actId="26606"/>
          <ac:cxnSpMkLst>
            <pc:docMk/>
            <pc:sldMk cId="293988825" sldId="261"/>
            <ac:cxnSpMk id="20" creationId="{A7DCBFCC-8C5F-4A93-997F-0A2BB3F0DF7F}"/>
          </ac:cxnSpMkLst>
        </pc:cxnChg>
        <pc:cxnChg chg="add del">
          <ac:chgData name="Meliane Ayebah" userId="c28e3b93f1b6636e" providerId="LiveId" clId="{1FB6BC5A-D1D2-4366-8E9E-F89027146BBD}" dt="2022-06-14T18:56:02.511" v="1484" actId="26606"/>
          <ac:cxnSpMkLst>
            <pc:docMk/>
            <pc:sldMk cId="293988825" sldId="261"/>
            <ac:cxnSpMk id="22" creationId="{8140078B-702A-463C-B633-546117AE10ED}"/>
          </ac:cxnSpMkLst>
        </pc:cxnChg>
        <pc:cxnChg chg="add del">
          <ac:chgData name="Meliane Ayebah" userId="c28e3b93f1b6636e" providerId="LiveId" clId="{1FB6BC5A-D1D2-4366-8E9E-F89027146BBD}" dt="2022-06-14T18:56:04.342" v="1486" actId="26606"/>
          <ac:cxnSpMkLst>
            <pc:docMk/>
            <pc:sldMk cId="293988825" sldId="261"/>
            <ac:cxnSpMk id="28" creationId="{C570AA90-7628-435C-9F08-19F2E026DCDA}"/>
          </ac:cxnSpMkLst>
        </pc:cxnChg>
      </pc:sldChg>
      <pc:sldChg chg="addSp delSp modSp new mod setBg">
        <pc:chgData name="Meliane Ayebah" userId="c28e3b93f1b6636e" providerId="LiveId" clId="{1FB6BC5A-D1D2-4366-8E9E-F89027146BBD}" dt="2022-06-25T21:22:12.674" v="3181" actId="1076"/>
        <pc:sldMkLst>
          <pc:docMk/>
          <pc:sldMk cId="3242499495" sldId="262"/>
        </pc:sldMkLst>
        <pc:spChg chg="mod">
          <ac:chgData name="Meliane Ayebah" userId="c28e3b93f1b6636e" providerId="LiveId" clId="{1FB6BC5A-D1D2-4366-8E9E-F89027146BBD}" dt="2022-06-25T21:22:12.674" v="3181" actId="1076"/>
          <ac:spMkLst>
            <pc:docMk/>
            <pc:sldMk cId="3242499495" sldId="262"/>
            <ac:spMk id="2" creationId="{4ED55D38-70AC-FDE6-8E4E-A39F65D8F137}"/>
          </ac:spMkLst>
        </pc:spChg>
        <pc:spChg chg="del">
          <ac:chgData name="Meliane Ayebah" userId="c28e3b93f1b6636e" providerId="LiveId" clId="{1FB6BC5A-D1D2-4366-8E9E-F89027146BBD}" dt="2022-06-14T19:15:19.643" v="1497"/>
          <ac:spMkLst>
            <pc:docMk/>
            <pc:sldMk cId="3242499495" sldId="262"/>
            <ac:spMk id="3" creationId="{34A18A40-CA66-2E25-E04D-DA192F51EEF8}"/>
          </ac:spMkLst>
        </pc:spChg>
        <pc:spChg chg="add del">
          <ac:chgData name="Meliane Ayebah" userId="c28e3b93f1b6636e" providerId="LiveId" clId="{1FB6BC5A-D1D2-4366-8E9E-F89027146BBD}" dt="2022-06-14T19:15:32.800" v="1499" actId="26606"/>
          <ac:spMkLst>
            <pc:docMk/>
            <pc:sldMk cId="3242499495" sldId="262"/>
            <ac:spMk id="9" creationId="{959E33C0-02E3-EF36-E02C-9AC9DC24E213}"/>
          </ac:spMkLst>
        </pc:spChg>
        <pc:spChg chg="add del">
          <ac:chgData name="Meliane Ayebah" userId="c28e3b93f1b6636e" providerId="LiveId" clId="{1FB6BC5A-D1D2-4366-8E9E-F89027146BBD}" dt="2022-06-14T19:15:38.220" v="1501" actId="26606"/>
          <ac:spMkLst>
            <pc:docMk/>
            <pc:sldMk cId="3242499495" sldId="262"/>
            <ac:spMk id="11" creationId="{3020D726-D2D6-8247-1909-E2B0169B160F}"/>
          </ac:spMkLst>
        </pc:spChg>
        <pc:spChg chg="add del">
          <ac:chgData name="Meliane Ayebah" userId="c28e3b93f1b6636e" providerId="LiveId" clId="{1FB6BC5A-D1D2-4366-8E9E-F89027146BBD}" dt="2022-06-14T19:15:46.072" v="1503" actId="26606"/>
          <ac:spMkLst>
            <pc:docMk/>
            <pc:sldMk cId="3242499495" sldId="262"/>
            <ac:spMk id="12" creationId="{CA4D39DB-AFA4-47BA-A7F2-13A71D210C66}"/>
          </ac:spMkLst>
        </pc:spChg>
        <pc:spChg chg="add del">
          <ac:chgData name="Meliane Ayebah" userId="c28e3b93f1b6636e" providerId="LiveId" clId="{1FB6BC5A-D1D2-4366-8E9E-F89027146BBD}" dt="2022-06-14T19:15:46.072" v="1503" actId="26606"/>
          <ac:spMkLst>
            <pc:docMk/>
            <pc:sldMk cId="3242499495" sldId="262"/>
            <ac:spMk id="13" creationId="{1BB4E025-0409-DBE0-7A8E-14E18018A8B6}"/>
          </ac:spMkLst>
        </pc:spChg>
        <pc:spChg chg="add mod ord">
          <ac:chgData name="Meliane Ayebah" userId="c28e3b93f1b6636e" providerId="LiveId" clId="{1FB6BC5A-D1D2-4366-8E9E-F89027146BBD}" dt="2022-06-19T14:07:43.135" v="2801" actId="14100"/>
          <ac:spMkLst>
            <pc:docMk/>
            <pc:sldMk cId="3242499495" sldId="262"/>
            <ac:spMk id="15" creationId="{959E33C0-02E3-EF36-E02C-9AC9DC24E213}"/>
          </ac:spMkLst>
        </pc:spChg>
        <pc:spChg chg="add del">
          <ac:chgData name="Meliane Ayebah" userId="c28e3b93f1b6636e" providerId="LiveId" clId="{1FB6BC5A-D1D2-4366-8E9E-F89027146BBD}" dt="2022-06-14T19:18:57.168" v="1719" actId="26606"/>
          <ac:spMkLst>
            <pc:docMk/>
            <pc:sldMk cId="3242499495" sldId="262"/>
            <ac:spMk id="17" creationId="{CA4D39DB-AFA4-47BA-A7F2-13A71D210C66}"/>
          </ac:spMkLst>
        </pc:spChg>
        <pc:spChg chg="add del">
          <ac:chgData name="Meliane Ayebah" userId="c28e3b93f1b6636e" providerId="LiveId" clId="{1FB6BC5A-D1D2-4366-8E9E-F89027146BBD}" dt="2022-06-14T19:19:16.446" v="1725" actId="26606"/>
          <ac:spMkLst>
            <pc:docMk/>
            <pc:sldMk cId="3242499495" sldId="262"/>
            <ac:spMk id="18" creationId="{4FAE1107-CEC3-4041-8BAA-CDB6F6759B35}"/>
          </ac:spMkLst>
        </pc:spChg>
        <pc:spChg chg="add del">
          <ac:chgData name="Meliane Ayebah" userId="c28e3b93f1b6636e" providerId="LiveId" clId="{1FB6BC5A-D1D2-4366-8E9E-F89027146BBD}" dt="2022-06-14T19:19:01.574" v="1721" actId="26606"/>
          <ac:spMkLst>
            <pc:docMk/>
            <pc:sldMk cId="3242499495" sldId="262"/>
            <ac:spMk id="19" creationId="{27B7C6F6-4579-4D42-9857-ED1B2EE07B99}"/>
          </ac:spMkLst>
        </pc:spChg>
        <pc:spChg chg="add del">
          <ac:chgData name="Meliane Ayebah" userId="c28e3b93f1b6636e" providerId="LiveId" clId="{1FB6BC5A-D1D2-4366-8E9E-F89027146BBD}" dt="2022-06-14T19:18:52.782" v="1715" actId="26606"/>
          <ac:spMkLst>
            <pc:docMk/>
            <pc:sldMk cId="3242499495" sldId="262"/>
            <ac:spMk id="20" creationId="{CA4D39DB-AFA4-47BA-A7F2-13A71D210C66}"/>
          </ac:spMkLst>
        </pc:spChg>
        <pc:spChg chg="add del">
          <ac:chgData name="Meliane Ayebah" userId="c28e3b93f1b6636e" providerId="LiveId" clId="{1FB6BC5A-D1D2-4366-8E9E-F89027146BBD}" dt="2022-06-14T19:19:01.574" v="1721" actId="26606"/>
          <ac:spMkLst>
            <pc:docMk/>
            <pc:sldMk cId="3242499495" sldId="262"/>
            <ac:spMk id="22" creationId="{7E6D8249-E901-4E71-B15A-A7F5D7F7B0E1}"/>
          </ac:spMkLst>
        </pc:spChg>
        <pc:spChg chg="add del">
          <ac:chgData name="Meliane Ayebah" userId="c28e3b93f1b6636e" providerId="LiveId" clId="{1FB6BC5A-D1D2-4366-8E9E-F89027146BBD}" dt="2022-06-14T19:19:23.210" v="1727" actId="26606"/>
          <ac:spMkLst>
            <pc:docMk/>
            <pc:sldMk cId="3242499495" sldId="262"/>
            <ac:spMk id="23" creationId="{CBDDD243-ED5F-4896-B18B-ABCF4B7E12C9}"/>
          </ac:spMkLst>
        </pc:spChg>
        <pc:spChg chg="add del">
          <ac:chgData name="Meliane Ayebah" userId="c28e3b93f1b6636e" providerId="LiveId" clId="{1FB6BC5A-D1D2-4366-8E9E-F89027146BBD}" dt="2022-06-14T19:19:23.210" v="1727" actId="26606"/>
          <ac:spMkLst>
            <pc:docMk/>
            <pc:sldMk cId="3242499495" sldId="262"/>
            <ac:spMk id="25" creationId="{319E6BB3-DF2B-4751-97C5-B3DB949AED9A}"/>
          </ac:spMkLst>
        </pc:spChg>
        <pc:spChg chg="add">
          <ac:chgData name="Meliane Ayebah" userId="c28e3b93f1b6636e" providerId="LiveId" clId="{1FB6BC5A-D1D2-4366-8E9E-F89027146BBD}" dt="2022-06-15T18:58:38.661" v="2312" actId="26606"/>
          <ac:spMkLst>
            <pc:docMk/>
            <pc:sldMk cId="3242499495" sldId="262"/>
            <ac:spMk id="26" creationId="{4FAE1107-CEC3-4041-8BAA-CDB6F6759B35}"/>
          </ac:spMkLst>
        </pc:spChg>
        <pc:spChg chg="add del">
          <ac:chgData name="Meliane Ayebah" userId="c28e3b93f1b6636e" providerId="LiveId" clId="{1FB6BC5A-D1D2-4366-8E9E-F89027146BBD}" dt="2022-06-14T19:19:42.945" v="1729" actId="26606"/>
          <ac:spMkLst>
            <pc:docMk/>
            <pc:sldMk cId="3242499495" sldId="262"/>
            <ac:spMk id="27" creationId="{C1A9B9E1-AE3D-4F69-9670-71C92ED1BCEE}"/>
          </ac:spMkLst>
        </pc:spChg>
        <pc:spChg chg="add del">
          <ac:chgData name="Meliane Ayebah" userId="c28e3b93f1b6636e" providerId="LiveId" clId="{1FB6BC5A-D1D2-4366-8E9E-F89027146BBD}" dt="2022-06-14T19:19:46.726" v="1731" actId="26606"/>
          <ac:spMkLst>
            <pc:docMk/>
            <pc:sldMk cId="3242499495" sldId="262"/>
            <ac:spMk id="30" creationId="{CBDDD243-ED5F-4896-B18B-ABCF4B7E12C9}"/>
          </ac:spMkLst>
        </pc:spChg>
        <pc:spChg chg="add del">
          <ac:chgData name="Meliane Ayebah" userId="c28e3b93f1b6636e" providerId="LiveId" clId="{1FB6BC5A-D1D2-4366-8E9E-F89027146BBD}" dt="2022-06-14T19:19:46.726" v="1731" actId="26606"/>
          <ac:spMkLst>
            <pc:docMk/>
            <pc:sldMk cId="3242499495" sldId="262"/>
            <ac:spMk id="31" creationId="{319E6BB3-DF2B-4751-97C5-B3DB949AED9A}"/>
          </ac:spMkLst>
        </pc:spChg>
        <pc:spChg chg="add del">
          <ac:chgData name="Meliane Ayebah" userId="c28e3b93f1b6636e" providerId="LiveId" clId="{1FB6BC5A-D1D2-4366-8E9E-F89027146BBD}" dt="2022-06-14T19:19:49.344" v="1733" actId="26606"/>
          <ac:spMkLst>
            <pc:docMk/>
            <pc:sldMk cId="3242499495" sldId="262"/>
            <ac:spMk id="34" creationId="{4FAE1107-CEC3-4041-8BAA-CDB6F6759B35}"/>
          </ac:spMkLst>
        </pc:spChg>
        <pc:picChg chg="add mod">
          <ac:chgData name="Meliane Ayebah" userId="c28e3b93f1b6636e" providerId="LiveId" clId="{1FB6BC5A-D1D2-4366-8E9E-F89027146BBD}" dt="2022-06-14T19:19:49.349" v="1734" actId="26606"/>
          <ac:picMkLst>
            <pc:docMk/>
            <pc:sldMk cId="3242499495" sldId="262"/>
            <ac:picMk id="5" creationId="{CB6C0C59-6E8D-863D-14D3-4C06448CC1BD}"/>
          </ac:picMkLst>
        </pc:picChg>
        <pc:cxnChg chg="add del">
          <ac:chgData name="Meliane Ayebah" userId="c28e3b93f1b6636e" providerId="LiveId" clId="{1FB6BC5A-D1D2-4366-8E9E-F89027146BBD}" dt="2022-06-14T19:19:16.446" v="1725" actId="26606"/>
          <ac:cxnSpMkLst>
            <pc:docMk/>
            <pc:sldMk cId="3242499495" sldId="262"/>
            <ac:cxnSpMk id="21" creationId="{1AEA88FB-F5DD-45CE-AAE1-7B33D0ABDD25}"/>
          </ac:cxnSpMkLst>
        </pc:cxnChg>
        <pc:cxnChg chg="add del">
          <ac:chgData name="Meliane Ayebah" userId="c28e3b93f1b6636e" providerId="LiveId" clId="{1FB6BC5A-D1D2-4366-8E9E-F89027146BBD}" dt="2022-06-14T19:19:23.210" v="1727" actId="26606"/>
          <ac:cxnSpMkLst>
            <pc:docMk/>
            <pc:sldMk cId="3242499495" sldId="262"/>
            <ac:cxnSpMk id="24" creationId="{A61721DD-D110-44EE-82A7-D56AB687E614}"/>
          </ac:cxnSpMkLst>
        </pc:cxnChg>
        <pc:cxnChg chg="add del">
          <ac:chgData name="Meliane Ayebah" userId="c28e3b93f1b6636e" providerId="LiveId" clId="{1FB6BC5A-D1D2-4366-8E9E-F89027146BBD}" dt="2022-06-14T19:19:42.945" v="1729" actId="26606"/>
          <ac:cxnSpMkLst>
            <pc:docMk/>
            <pc:sldMk cId="3242499495" sldId="262"/>
            <ac:cxnSpMk id="28" creationId="{3234ED8A-BEE3-4F34-B45B-731E1E292E3C}"/>
          </ac:cxnSpMkLst>
        </pc:cxnChg>
        <pc:cxnChg chg="add">
          <ac:chgData name="Meliane Ayebah" userId="c28e3b93f1b6636e" providerId="LiveId" clId="{1FB6BC5A-D1D2-4366-8E9E-F89027146BBD}" dt="2022-06-15T18:58:38.661" v="2312" actId="26606"/>
          <ac:cxnSpMkLst>
            <pc:docMk/>
            <pc:sldMk cId="3242499495" sldId="262"/>
            <ac:cxnSpMk id="29" creationId="{1AEA88FB-F5DD-45CE-AAE1-7B33D0ABDD25}"/>
          </ac:cxnSpMkLst>
        </pc:cxnChg>
        <pc:cxnChg chg="add del">
          <ac:chgData name="Meliane Ayebah" userId="c28e3b93f1b6636e" providerId="LiveId" clId="{1FB6BC5A-D1D2-4366-8E9E-F89027146BBD}" dt="2022-06-14T19:19:46.726" v="1731" actId="26606"/>
          <ac:cxnSpMkLst>
            <pc:docMk/>
            <pc:sldMk cId="3242499495" sldId="262"/>
            <ac:cxnSpMk id="32" creationId="{A61721DD-D110-44EE-82A7-D56AB687E614}"/>
          </ac:cxnSpMkLst>
        </pc:cxnChg>
        <pc:cxnChg chg="add del">
          <ac:chgData name="Meliane Ayebah" userId="c28e3b93f1b6636e" providerId="LiveId" clId="{1FB6BC5A-D1D2-4366-8E9E-F89027146BBD}" dt="2022-06-14T19:19:49.344" v="1733" actId="26606"/>
          <ac:cxnSpMkLst>
            <pc:docMk/>
            <pc:sldMk cId="3242499495" sldId="262"/>
            <ac:cxnSpMk id="35" creationId="{1AEA88FB-F5DD-45CE-AAE1-7B33D0ABDD25}"/>
          </ac:cxnSpMkLst>
        </pc:cxnChg>
      </pc:sldChg>
      <pc:sldChg chg="new del">
        <pc:chgData name="Meliane Ayebah" userId="c28e3b93f1b6636e" providerId="LiveId" clId="{1FB6BC5A-D1D2-4366-8E9E-F89027146BBD}" dt="2022-06-19T13:47:06.944" v="2345" actId="2696"/>
        <pc:sldMkLst>
          <pc:docMk/>
          <pc:sldMk cId="1226246003" sldId="263"/>
        </pc:sldMkLst>
      </pc:sldChg>
      <pc:sldChg chg="addSp delSp modSp new mod setBg">
        <pc:chgData name="Meliane Ayebah" userId="c28e3b93f1b6636e" providerId="LiveId" clId="{1FB6BC5A-D1D2-4366-8E9E-F89027146BBD}" dt="2022-06-25T21:24:35.160" v="3229" actId="20577"/>
        <pc:sldMkLst>
          <pc:docMk/>
          <pc:sldMk cId="3022740171" sldId="264"/>
        </pc:sldMkLst>
        <pc:spChg chg="mod">
          <ac:chgData name="Meliane Ayebah" userId="c28e3b93f1b6636e" providerId="LiveId" clId="{1FB6BC5A-D1D2-4366-8E9E-F89027146BBD}" dt="2022-06-19T14:07:03.523" v="2796" actId="255"/>
          <ac:spMkLst>
            <pc:docMk/>
            <pc:sldMk cId="3022740171" sldId="264"/>
            <ac:spMk id="2" creationId="{EA53E205-B2C9-4091-BB26-0CAFE535D65F}"/>
          </ac:spMkLst>
        </pc:spChg>
        <pc:spChg chg="mod">
          <ac:chgData name="Meliane Ayebah" userId="c28e3b93f1b6636e" providerId="LiveId" clId="{1FB6BC5A-D1D2-4366-8E9E-F89027146BBD}" dt="2022-06-25T21:24:35.160" v="3229" actId="20577"/>
          <ac:spMkLst>
            <pc:docMk/>
            <pc:sldMk cId="3022740171" sldId="264"/>
            <ac:spMk id="3" creationId="{E6B2E3DF-9F67-61A0-3417-3DEE3B5F691B}"/>
          </ac:spMkLst>
        </pc:spChg>
        <pc:spChg chg="add del">
          <ac:chgData name="Meliane Ayebah" userId="c28e3b93f1b6636e" providerId="LiveId" clId="{1FB6BC5A-D1D2-4366-8E9E-F89027146BBD}" dt="2022-06-15T18:59:06.956" v="2314" actId="26606"/>
          <ac:spMkLst>
            <pc:docMk/>
            <pc:sldMk cId="3022740171" sldId="264"/>
            <ac:spMk id="7" creationId="{39E4C68A-A4A9-48A4-9FF2-D2896B1EA01F}"/>
          </ac:spMkLst>
        </pc:spChg>
        <pc:spChg chg="add del">
          <ac:chgData name="Meliane Ayebah" userId="c28e3b93f1b6636e" providerId="LiveId" clId="{1FB6BC5A-D1D2-4366-8E9E-F89027146BBD}" dt="2022-06-15T18:14:46.567" v="2142" actId="26606"/>
          <ac:spMkLst>
            <pc:docMk/>
            <pc:sldMk cId="3022740171" sldId="264"/>
            <ac:spMk id="9" creationId="{6109556B-EAE9-4435-B409-0519F2CBDB14}"/>
          </ac:spMkLst>
        </pc:spChg>
        <pc:spChg chg="add del">
          <ac:chgData name="Meliane Ayebah" userId="c28e3b93f1b6636e" providerId="LiveId" clId="{1FB6BC5A-D1D2-4366-8E9E-F89027146BBD}" dt="2022-06-15T18:14:50.230" v="2144" actId="26606"/>
          <ac:spMkLst>
            <pc:docMk/>
            <pc:sldMk cId="3022740171" sldId="264"/>
            <ac:spMk id="10" creationId="{F6EE670A-A41A-44AD-BC1C-2090365EB5B3}"/>
          </ac:spMkLst>
        </pc:spChg>
        <pc:spChg chg="add del">
          <ac:chgData name="Meliane Ayebah" userId="c28e3b93f1b6636e" providerId="LiveId" clId="{1FB6BC5A-D1D2-4366-8E9E-F89027146BBD}" dt="2022-06-15T18:59:06.956" v="2314" actId="26606"/>
          <ac:spMkLst>
            <pc:docMk/>
            <pc:sldMk cId="3022740171" sldId="264"/>
            <ac:spMk id="12" creationId="{E2B9AEA5-52CB-49A6-AF8A-33502F291B91}"/>
          </ac:spMkLst>
        </pc:spChg>
        <pc:spChg chg="add del">
          <ac:chgData name="Meliane Ayebah" userId="c28e3b93f1b6636e" providerId="LiveId" clId="{1FB6BC5A-D1D2-4366-8E9E-F89027146BBD}" dt="2022-06-15T18:14:50.230" v="2144" actId="26606"/>
          <ac:spMkLst>
            <pc:docMk/>
            <pc:sldMk cId="3022740171" sldId="264"/>
            <ac:spMk id="13" creationId="{77D7B666-D5E6-48CE-B26A-FB5E5C34AF90}"/>
          </ac:spMkLst>
        </pc:spChg>
        <pc:spChg chg="add del">
          <ac:chgData name="Meliane Ayebah" userId="c28e3b93f1b6636e" providerId="LiveId" clId="{1FB6BC5A-D1D2-4366-8E9E-F89027146BBD}" dt="2022-06-15T18:15:21.795" v="2146" actId="26606"/>
          <ac:spMkLst>
            <pc:docMk/>
            <pc:sldMk cId="3022740171" sldId="264"/>
            <ac:spMk id="15" creationId="{39E4C68A-A4A9-48A4-9FF2-D2896B1EA01F}"/>
          </ac:spMkLst>
        </pc:spChg>
        <pc:spChg chg="add del">
          <ac:chgData name="Meliane Ayebah" userId="c28e3b93f1b6636e" providerId="LiveId" clId="{1FB6BC5A-D1D2-4366-8E9E-F89027146BBD}" dt="2022-06-15T18:15:21.795" v="2146" actId="26606"/>
          <ac:spMkLst>
            <pc:docMk/>
            <pc:sldMk cId="3022740171" sldId="264"/>
            <ac:spMk id="16" creationId="{E2B9AEA5-52CB-49A6-AF8A-33502F291B91}"/>
          </ac:spMkLst>
        </pc:spChg>
        <pc:spChg chg="add del">
          <ac:chgData name="Meliane Ayebah" userId="c28e3b93f1b6636e" providerId="LiveId" clId="{1FB6BC5A-D1D2-4366-8E9E-F89027146BBD}" dt="2022-06-15T18:59:14.286" v="2318" actId="26606"/>
          <ac:spMkLst>
            <pc:docMk/>
            <pc:sldMk cId="3022740171" sldId="264"/>
            <ac:spMk id="17" creationId="{6109556B-EAE9-4435-B409-0519F2CBDB14}"/>
          </ac:spMkLst>
        </pc:spChg>
        <pc:spChg chg="add del">
          <ac:chgData name="Meliane Ayebah" userId="c28e3b93f1b6636e" providerId="LiveId" clId="{1FB6BC5A-D1D2-4366-8E9E-F89027146BBD}" dt="2022-06-15T18:59:53.994" v="2323" actId="26606"/>
          <ac:spMkLst>
            <pc:docMk/>
            <pc:sldMk cId="3022740171" sldId="264"/>
            <ac:spMk id="21" creationId="{39E4C68A-A4A9-48A4-9FF2-D2896B1EA01F}"/>
          </ac:spMkLst>
        </pc:spChg>
        <pc:spChg chg="add del">
          <ac:chgData name="Meliane Ayebah" userId="c28e3b93f1b6636e" providerId="LiveId" clId="{1FB6BC5A-D1D2-4366-8E9E-F89027146BBD}" dt="2022-06-15T18:59:53.994" v="2323" actId="26606"/>
          <ac:spMkLst>
            <pc:docMk/>
            <pc:sldMk cId="3022740171" sldId="264"/>
            <ac:spMk id="22" creationId="{E2B9AEA5-52CB-49A6-AF8A-33502F291B91}"/>
          </ac:spMkLst>
        </pc:spChg>
        <pc:spChg chg="add del">
          <ac:chgData name="Meliane Ayebah" userId="c28e3b93f1b6636e" providerId="LiveId" clId="{1FB6BC5A-D1D2-4366-8E9E-F89027146BBD}" dt="2022-06-15T18:59:53.984" v="2322" actId="26606"/>
          <ac:spMkLst>
            <pc:docMk/>
            <pc:sldMk cId="3022740171" sldId="264"/>
            <ac:spMk id="27" creationId="{B0890400-BB8B-4A44-AB63-65C7CA223EBA}"/>
          </ac:spMkLst>
        </pc:spChg>
        <pc:spChg chg="add">
          <ac:chgData name="Meliane Ayebah" userId="c28e3b93f1b6636e" providerId="LiveId" clId="{1FB6BC5A-D1D2-4366-8E9E-F89027146BBD}" dt="2022-06-15T18:59:53.994" v="2323" actId="26606"/>
          <ac:spMkLst>
            <pc:docMk/>
            <pc:sldMk cId="3022740171" sldId="264"/>
            <ac:spMk id="31" creationId="{39E4C68A-A4A9-48A4-9FF2-D2896B1EA01F}"/>
          </ac:spMkLst>
        </pc:spChg>
        <pc:spChg chg="add">
          <ac:chgData name="Meliane Ayebah" userId="c28e3b93f1b6636e" providerId="LiveId" clId="{1FB6BC5A-D1D2-4366-8E9E-F89027146BBD}" dt="2022-06-15T18:59:53.994" v="2323" actId="26606"/>
          <ac:spMkLst>
            <pc:docMk/>
            <pc:sldMk cId="3022740171" sldId="264"/>
            <ac:spMk id="32" creationId="{E2B9AEA5-52CB-49A6-AF8A-33502F291B91}"/>
          </ac:spMkLst>
        </pc:spChg>
        <pc:graphicFrameChg chg="add del modGraphic">
          <ac:chgData name="Meliane Ayebah" userId="c28e3b93f1b6636e" providerId="LiveId" clId="{1FB6BC5A-D1D2-4366-8E9E-F89027146BBD}" dt="2022-06-14T19:42:23.184" v="1763" actId="478"/>
          <ac:graphicFrameMkLst>
            <pc:docMk/>
            <pc:sldMk cId="3022740171" sldId="264"/>
            <ac:graphicFrameMk id="5" creationId="{92258EDA-02F1-03DC-181C-9C004CDAE979}"/>
          </ac:graphicFrameMkLst>
        </pc:graphicFrameChg>
        <pc:picChg chg="add del">
          <ac:chgData name="Meliane Ayebah" userId="c28e3b93f1b6636e" providerId="LiveId" clId="{1FB6BC5A-D1D2-4366-8E9E-F89027146BBD}" dt="2022-06-15T18:14:44.515" v="2140" actId="26606"/>
          <ac:picMkLst>
            <pc:docMk/>
            <pc:sldMk cId="3022740171" sldId="264"/>
            <ac:picMk id="6" creationId="{9B7B0000-9A54-84E3-231D-F099E2415C89}"/>
          </ac:picMkLst>
        </pc:picChg>
        <pc:picChg chg="add del">
          <ac:chgData name="Meliane Ayebah" userId="c28e3b93f1b6636e" providerId="LiveId" clId="{1FB6BC5A-D1D2-4366-8E9E-F89027146BBD}" dt="2022-06-15T18:14:46.567" v="2142" actId="26606"/>
          <ac:picMkLst>
            <pc:docMk/>
            <pc:sldMk cId="3022740171" sldId="264"/>
            <ac:picMk id="8" creationId="{26BE2A0B-356A-A1DF-B5D2-9557B2C80FB3}"/>
          </ac:picMkLst>
        </pc:picChg>
        <pc:picChg chg="add del">
          <ac:chgData name="Meliane Ayebah" userId="c28e3b93f1b6636e" providerId="LiveId" clId="{1FB6BC5A-D1D2-4366-8E9E-F89027146BBD}" dt="2022-06-15T18:59:13.281" v="2316" actId="26606"/>
          <ac:picMkLst>
            <pc:docMk/>
            <pc:sldMk cId="3022740171" sldId="264"/>
            <ac:picMk id="14" creationId="{B899EACA-416D-2A71-A4CD-DD7A413A9FF4}"/>
          </ac:picMkLst>
        </pc:picChg>
        <pc:picChg chg="add del">
          <ac:chgData name="Meliane Ayebah" userId="c28e3b93f1b6636e" providerId="LiveId" clId="{1FB6BC5A-D1D2-4366-8E9E-F89027146BBD}" dt="2022-06-15T18:59:14.286" v="2318" actId="26606"/>
          <ac:picMkLst>
            <pc:docMk/>
            <pc:sldMk cId="3022740171" sldId="264"/>
            <ac:picMk id="19" creationId="{2AC60EE5-A83C-5C72-D780-832BEC1C96A8}"/>
          </ac:picMkLst>
        </pc:picChg>
        <pc:cxnChg chg="add del">
          <ac:chgData name="Meliane Ayebah" userId="c28e3b93f1b6636e" providerId="LiveId" clId="{1FB6BC5A-D1D2-4366-8E9E-F89027146BBD}" dt="2022-06-15T18:14:46.567" v="2142" actId="26606"/>
          <ac:cxnSpMkLst>
            <pc:docMk/>
            <pc:sldMk cId="3022740171" sldId="264"/>
            <ac:cxnSpMk id="11" creationId="{5814CCBE-423E-41B2-A9F3-82679F490EF4}"/>
          </ac:cxnSpMkLst>
        </pc:cxnChg>
        <pc:cxnChg chg="add del">
          <ac:chgData name="Meliane Ayebah" userId="c28e3b93f1b6636e" providerId="LiveId" clId="{1FB6BC5A-D1D2-4366-8E9E-F89027146BBD}" dt="2022-06-15T18:59:14.286" v="2318" actId="26606"/>
          <ac:cxnSpMkLst>
            <pc:docMk/>
            <pc:sldMk cId="3022740171" sldId="264"/>
            <ac:cxnSpMk id="18" creationId="{5814CCBE-423E-41B2-A9F3-82679F490EF4}"/>
          </ac:cxnSpMkLst>
        </pc:cxnChg>
        <pc:cxnChg chg="add del">
          <ac:chgData name="Meliane Ayebah" userId="c28e3b93f1b6636e" providerId="LiveId" clId="{1FB6BC5A-D1D2-4366-8E9E-F89027146BBD}" dt="2022-06-15T18:59:53.984" v="2322" actId="26606"/>
          <ac:cxnSpMkLst>
            <pc:docMk/>
            <pc:sldMk cId="3022740171" sldId="264"/>
            <ac:cxnSpMk id="29" creationId="{4D39B797-CDC6-4529-8A36-9CBFC9816337}"/>
          </ac:cxnSpMkLst>
        </pc:cxnChg>
      </pc:sldChg>
      <pc:sldChg chg="addSp delSp modSp new mod setBg modClrScheme chgLayout">
        <pc:chgData name="Meliane Ayebah" userId="c28e3b93f1b6636e" providerId="LiveId" clId="{1FB6BC5A-D1D2-4366-8E9E-F89027146BBD}" dt="2022-06-19T13:51:47.004" v="2454" actId="171"/>
        <pc:sldMkLst>
          <pc:docMk/>
          <pc:sldMk cId="586467313" sldId="265"/>
        </pc:sldMkLst>
        <pc:spChg chg="mod ord">
          <ac:chgData name="Meliane Ayebah" userId="c28e3b93f1b6636e" providerId="LiveId" clId="{1FB6BC5A-D1D2-4366-8E9E-F89027146BBD}" dt="2022-06-15T19:00:48.730" v="2333" actId="700"/>
          <ac:spMkLst>
            <pc:docMk/>
            <pc:sldMk cId="586467313" sldId="265"/>
            <ac:spMk id="2" creationId="{640ACEC5-C9D6-BECF-A33B-84D9C3689B60}"/>
          </ac:spMkLst>
        </pc:spChg>
        <pc:spChg chg="del">
          <ac:chgData name="Meliane Ayebah" userId="c28e3b93f1b6636e" providerId="LiveId" clId="{1FB6BC5A-D1D2-4366-8E9E-F89027146BBD}" dt="2022-06-15T18:13:53.497" v="2131"/>
          <ac:spMkLst>
            <pc:docMk/>
            <pc:sldMk cId="586467313" sldId="265"/>
            <ac:spMk id="3" creationId="{7219F5DD-617A-4FE2-8536-535C6EDACC79}"/>
          </ac:spMkLst>
        </pc:spChg>
        <pc:spChg chg="add del">
          <ac:chgData name="Meliane Ayebah" userId="c28e3b93f1b6636e" providerId="LiveId" clId="{1FB6BC5A-D1D2-4366-8E9E-F89027146BBD}" dt="2022-06-15T18:14:05.895" v="2135" actId="26606"/>
          <ac:spMkLst>
            <pc:docMk/>
            <pc:sldMk cId="586467313" sldId="265"/>
            <ac:spMk id="9" creationId="{6287849C-00C3-FE89-419A-A8CC9D927BCF}"/>
          </ac:spMkLst>
        </pc:spChg>
        <pc:spChg chg="add del">
          <ac:chgData name="Meliane Ayebah" userId="c28e3b93f1b6636e" providerId="LiveId" clId="{1FB6BC5A-D1D2-4366-8E9E-F89027146BBD}" dt="2022-06-15T19:00:34.903" v="2326" actId="26606"/>
          <ac:spMkLst>
            <pc:docMk/>
            <pc:sldMk cId="586467313" sldId="265"/>
            <ac:spMk id="12" creationId="{4FAE1107-CEC3-4041-8BAA-CDB6F6759B35}"/>
          </ac:spMkLst>
        </pc:spChg>
        <pc:spChg chg="add del">
          <ac:chgData name="Meliane Ayebah" userId="c28e3b93f1b6636e" providerId="LiveId" clId="{1FB6BC5A-D1D2-4366-8E9E-F89027146BBD}" dt="2022-06-15T19:00:36.858" v="2328" actId="26606"/>
          <ac:spMkLst>
            <pc:docMk/>
            <pc:sldMk cId="586467313" sldId="265"/>
            <ac:spMk id="16" creationId="{C411DB08-1669-426B-BBEB-FAD285EF80FE}"/>
          </ac:spMkLst>
        </pc:spChg>
        <pc:spChg chg="add del">
          <ac:chgData name="Meliane Ayebah" userId="c28e3b93f1b6636e" providerId="LiveId" clId="{1FB6BC5A-D1D2-4366-8E9E-F89027146BBD}" dt="2022-06-15T19:00:36.858" v="2328" actId="26606"/>
          <ac:spMkLst>
            <pc:docMk/>
            <pc:sldMk cId="586467313" sldId="265"/>
            <ac:spMk id="17" creationId="{3A8EC506-B1DA-46A1-B44D-774E68468E13}"/>
          </ac:spMkLst>
        </pc:spChg>
        <pc:spChg chg="add del">
          <ac:chgData name="Meliane Ayebah" userId="c28e3b93f1b6636e" providerId="LiveId" clId="{1FB6BC5A-D1D2-4366-8E9E-F89027146BBD}" dt="2022-06-15T19:00:36.858" v="2328" actId="26606"/>
          <ac:spMkLst>
            <pc:docMk/>
            <pc:sldMk cId="586467313" sldId="265"/>
            <ac:spMk id="18" creationId="{029E4219-121F-4CD1-AA58-24746CD2923C}"/>
          </ac:spMkLst>
        </pc:spChg>
        <pc:spChg chg="add del">
          <ac:chgData name="Meliane Ayebah" userId="c28e3b93f1b6636e" providerId="LiveId" clId="{1FB6BC5A-D1D2-4366-8E9E-F89027146BBD}" dt="2022-06-15T19:00:36.858" v="2328" actId="26606"/>
          <ac:spMkLst>
            <pc:docMk/>
            <pc:sldMk cId="586467313" sldId="265"/>
            <ac:spMk id="19" creationId="{BFF30785-305E-45D7-984F-5AA93D3CA561}"/>
          </ac:spMkLst>
        </pc:spChg>
        <pc:spChg chg="add del">
          <ac:chgData name="Meliane Ayebah" userId="c28e3b93f1b6636e" providerId="LiveId" clId="{1FB6BC5A-D1D2-4366-8E9E-F89027146BBD}" dt="2022-06-15T19:00:42.163" v="2330" actId="26606"/>
          <ac:spMkLst>
            <pc:docMk/>
            <pc:sldMk cId="586467313" sldId="265"/>
            <ac:spMk id="23" creationId="{3A8EC506-B1DA-46A1-B44D-774E68468E13}"/>
          </ac:spMkLst>
        </pc:spChg>
        <pc:spChg chg="add del">
          <ac:chgData name="Meliane Ayebah" userId="c28e3b93f1b6636e" providerId="LiveId" clId="{1FB6BC5A-D1D2-4366-8E9E-F89027146BBD}" dt="2022-06-15T19:00:42.163" v="2330" actId="26606"/>
          <ac:spMkLst>
            <pc:docMk/>
            <pc:sldMk cId="586467313" sldId="265"/>
            <ac:spMk id="24" creationId="{BFF30785-305E-45D7-984F-5AA93D3CA561}"/>
          </ac:spMkLst>
        </pc:spChg>
        <pc:spChg chg="add del">
          <ac:chgData name="Meliane Ayebah" userId="c28e3b93f1b6636e" providerId="LiveId" clId="{1FB6BC5A-D1D2-4366-8E9E-F89027146BBD}" dt="2022-06-15T19:00:42.163" v="2330" actId="26606"/>
          <ac:spMkLst>
            <pc:docMk/>
            <pc:sldMk cId="586467313" sldId="265"/>
            <ac:spMk id="26" creationId="{42DD0C21-8FEE-4C18-8789-CC8ABE206FE6}"/>
          </ac:spMkLst>
        </pc:spChg>
        <pc:spChg chg="add del">
          <ac:chgData name="Meliane Ayebah" userId="c28e3b93f1b6636e" providerId="LiveId" clId="{1FB6BC5A-D1D2-4366-8E9E-F89027146BBD}" dt="2022-06-15T19:00:42.163" v="2330" actId="26606"/>
          <ac:spMkLst>
            <pc:docMk/>
            <pc:sldMk cId="586467313" sldId="265"/>
            <ac:spMk id="27" creationId="{A4B51757-7607-4CEA-A0EE-3C5BDC2C1CFB}"/>
          </ac:spMkLst>
        </pc:spChg>
        <pc:picChg chg="add mod ord">
          <ac:chgData name="Meliane Ayebah" userId="c28e3b93f1b6636e" providerId="LiveId" clId="{1FB6BC5A-D1D2-4366-8E9E-F89027146BBD}" dt="2022-06-19T13:51:47.004" v="2454" actId="171"/>
          <ac:picMkLst>
            <pc:docMk/>
            <pc:sldMk cId="586467313" sldId="265"/>
            <ac:picMk id="5" creationId="{87306538-71E3-80AE-9600-002FE902395E}"/>
          </ac:picMkLst>
        </pc:picChg>
        <pc:cxnChg chg="add del">
          <ac:chgData name="Meliane Ayebah" userId="c28e3b93f1b6636e" providerId="LiveId" clId="{1FB6BC5A-D1D2-4366-8E9E-F89027146BBD}" dt="2022-06-15T19:00:34.903" v="2326" actId="26606"/>
          <ac:cxnSpMkLst>
            <pc:docMk/>
            <pc:sldMk cId="586467313" sldId="265"/>
            <ac:cxnSpMk id="10" creationId="{9200C8B5-FB5A-4F8B-A9BD-693C051418A3}"/>
          </ac:cxnSpMkLst>
        </pc:cxnChg>
        <pc:cxnChg chg="add del">
          <ac:chgData name="Meliane Ayebah" userId="c28e3b93f1b6636e" providerId="LiveId" clId="{1FB6BC5A-D1D2-4366-8E9E-F89027146BBD}" dt="2022-06-15T19:00:34.903" v="2326" actId="26606"/>
          <ac:cxnSpMkLst>
            <pc:docMk/>
            <pc:sldMk cId="586467313" sldId="265"/>
            <ac:cxnSpMk id="14" creationId="{1AEA88FB-F5DD-45CE-AAE1-7B33D0ABDD25}"/>
          </ac:cxnSpMkLst>
        </pc:cxnChg>
        <pc:cxnChg chg="add del">
          <ac:chgData name="Meliane Ayebah" userId="c28e3b93f1b6636e" providerId="LiveId" clId="{1FB6BC5A-D1D2-4366-8E9E-F89027146BBD}" dt="2022-06-15T19:00:36.858" v="2328" actId="26606"/>
          <ac:cxnSpMkLst>
            <pc:docMk/>
            <pc:sldMk cId="586467313" sldId="265"/>
            <ac:cxnSpMk id="20" creationId="{52F50912-06FD-4216-BAD3-21050F59564A}"/>
          </ac:cxnSpMkLst>
        </pc:cxnChg>
        <pc:cxnChg chg="add del">
          <ac:chgData name="Meliane Ayebah" userId="c28e3b93f1b6636e" providerId="LiveId" clId="{1FB6BC5A-D1D2-4366-8E9E-F89027146BBD}" dt="2022-06-15T19:00:36.858" v="2328" actId="26606"/>
          <ac:cxnSpMkLst>
            <pc:docMk/>
            <pc:sldMk cId="586467313" sldId="265"/>
            <ac:cxnSpMk id="21" creationId="{15E01FA5-D766-43CA-A83D-E7CF3F04E96F}"/>
          </ac:cxnSpMkLst>
        </pc:cxnChg>
        <pc:cxnChg chg="add del">
          <ac:chgData name="Meliane Ayebah" userId="c28e3b93f1b6636e" providerId="LiveId" clId="{1FB6BC5A-D1D2-4366-8E9E-F89027146BBD}" dt="2022-06-15T19:00:42.163" v="2330" actId="26606"/>
          <ac:cxnSpMkLst>
            <pc:docMk/>
            <pc:sldMk cId="586467313" sldId="265"/>
            <ac:cxnSpMk id="25" creationId="{15E01FA5-D766-43CA-A83D-E7CF3F04E96F}"/>
          </ac:cxnSpMkLst>
        </pc:cxnChg>
        <pc:cxnChg chg="add del">
          <ac:chgData name="Meliane Ayebah" userId="c28e3b93f1b6636e" providerId="LiveId" clId="{1FB6BC5A-D1D2-4366-8E9E-F89027146BBD}" dt="2022-06-15T19:00:42.163" v="2330" actId="26606"/>
          <ac:cxnSpMkLst>
            <pc:docMk/>
            <pc:sldMk cId="586467313" sldId="265"/>
            <ac:cxnSpMk id="28" creationId="{FEF39256-F095-41C8-8707-6C1A665E8F2F}"/>
          </ac:cxnSpMkLst>
        </pc:cxnChg>
        <pc:cxnChg chg="add del">
          <ac:chgData name="Meliane Ayebah" userId="c28e3b93f1b6636e" providerId="LiveId" clId="{1FB6BC5A-D1D2-4366-8E9E-F89027146BBD}" dt="2022-06-15T19:00:47.763" v="2332" actId="26606"/>
          <ac:cxnSpMkLst>
            <pc:docMk/>
            <pc:sldMk cId="586467313" sldId="265"/>
            <ac:cxnSpMk id="30" creationId="{9200C8B5-FB5A-4F8B-A9BD-693C051418A3}"/>
          </ac:cxnSpMkLst>
        </pc:cxnChg>
      </pc:sldChg>
      <pc:sldChg chg="addSp delSp modSp new mod">
        <pc:chgData name="Meliane Ayebah" userId="c28e3b93f1b6636e" providerId="LiveId" clId="{1FB6BC5A-D1D2-4366-8E9E-F89027146BBD}" dt="2022-06-19T13:50:14.886" v="2446" actId="1440"/>
        <pc:sldMkLst>
          <pc:docMk/>
          <pc:sldMk cId="1708652399" sldId="266"/>
        </pc:sldMkLst>
        <pc:spChg chg="mod">
          <ac:chgData name="Meliane Ayebah" userId="c28e3b93f1b6636e" providerId="LiveId" clId="{1FB6BC5A-D1D2-4366-8E9E-F89027146BBD}" dt="2022-06-15T18:15:42.212" v="2150" actId="255"/>
          <ac:spMkLst>
            <pc:docMk/>
            <pc:sldMk cId="1708652399" sldId="266"/>
            <ac:spMk id="2" creationId="{DAD805E4-DE77-C215-18B7-7A99FF38C6CA}"/>
          </ac:spMkLst>
        </pc:spChg>
        <pc:spChg chg="del">
          <ac:chgData name="Meliane Ayebah" userId="c28e3b93f1b6636e" providerId="LiveId" clId="{1FB6BC5A-D1D2-4366-8E9E-F89027146BBD}" dt="2022-06-15T18:14:26.706" v="2137"/>
          <ac:spMkLst>
            <pc:docMk/>
            <pc:sldMk cId="1708652399" sldId="266"/>
            <ac:spMk id="3" creationId="{F9EEB16B-24A6-2A8A-2BDC-E067622E4025}"/>
          </ac:spMkLst>
        </pc:spChg>
        <pc:spChg chg="add del mod">
          <ac:chgData name="Meliane Ayebah" userId="c28e3b93f1b6636e" providerId="LiveId" clId="{1FB6BC5A-D1D2-4366-8E9E-F89027146BBD}" dt="2022-06-15T18:16:33.742" v="2151"/>
          <ac:spMkLst>
            <pc:docMk/>
            <pc:sldMk cId="1708652399" sldId="266"/>
            <ac:spMk id="7" creationId="{065AD8DD-5CAC-A507-4BB1-B7D721C591D9}"/>
          </ac:spMkLst>
        </pc:spChg>
        <pc:picChg chg="add del mod">
          <ac:chgData name="Meliane Ayebah" userId="c28e3b93f1b6636e" providerId="LiveId" clId="{1FB6BC5A-D1D2-4366-8E9E-F89027146BBD}" dt="2022-06-15T18:15:31.560" v="2149" actId="478"/>
          <ac:picMkLst>
            <pc:docMk/>
            <pc:sldMk cId="1708652399" sldId="266"/>
            <ac:picMk id="5" creationId="{F5B0237D-7CEC-A694-F57E-67407A90215A}"/>
          </ac:picMkLst>
        </pc:picChg>
        <pc:picChg chg="add mod">
          <ac:chgData name="Meliane Ayebah" userId="c28e3b93f1b6636e" providerId="LiveId" clId="{1FB6BC5A-D1D2-4366-8E9E-F89027146BBD}" dt="2022-06-19T13:50:14.886" v="2446" actId="1440"/>
          <ac:picMkLst>
            <pc:docMk/>
            <pc:sldMk cId="1708652399" sldId="266"/>
            <ac:picMk id="9" creationId="{AB1E6BED-F548-25C2-9452-4B151924ED61}"/>
          </ac:picMkLst>
        </pc:picChg>
      </pc:sldChg>
      <pc:sldChg chg="addSp delSp modSp new mod">
        <pc:chgData name="Meliane Ayebah" userId="c28e3b93f1b6636e" providerId="LiveId" clId="{1FB6BC5A-D1D2-4366-8E9E-F89027146BBD}" dt="2022-06-19T13:52:13.441" v="2459" actId="14100"/>
        <pc:sldMkLst>
          <pc:docMk/>
          <pc:sldMk cId="3569497715" sldId="267"/>
        </pc:sldMkLst>
        <pc:spChg chg="mod">
          <ac:chgData name="Meliane Ayebah" userId="c28e3b93f1b6636e" providerId="LiveId" clId="{1FB6BC5A-D1D2-4366-8E9E-F89027146BBD}" dt="2022-06-15T18:18:02.680" v="2232" actId="255"/>
          <ac:spMkLst>
            <pc:docMk/>
            <pc:sldMk cId="3569497715" sldId="267"/>
            <ac:spMk id="2" creationId="{1DF9881E-5663-165C-086E-AD859E72AB49}"/>
          </ac:spMkLst>
        </pc:spChg>
        <pc:spChg chg="del">
          <ac:chgData name="Meliane Ayebah" userId="c28e3b93f1b6636e" providerId="LiveId" clId="{1FB6BC5A-D1D2-4366-8E9E-F89027146BBD}" dt="2022-06-15T18:18:50.215" v="2233"/>
          <ac:spMkLst>
            <pc:docMk/>
            <pc:sldMk cId="3569497715" sldId="267"/>
            <ac:spMk id="3" creationId="{72C80970-151B-120A-B74F-2F324217DA5C}"/>
          </ac:spMkLst>
        </pc:spChg>
        <pc:picChg chg="add mod">
          <ac:chgData name="Meliane Ayebah" userId="c28e3b93f1b6636e" providerId="LiveId" clId="{1FB6BC5A-D1D2-4366-8E9E-F89027146BBD}" dt="2022-06-19T13:52:13.441" v="2459" actId="14100"/>
          <ac:picMkLst>
            <pc:docMk/>
            <pc:sldMk cId="3569497715" sldId="267"/>
            <ac:picMk id="5" creationId="{098F7E38-BBD9-E495-D358-0153844AF0EC}"/>
          </ac:picMkLst>
        </pc:picChg>
      </pc:sldChg>
      <pc:sldChg chg="addSp delSp modSp new mod">
        <pc:chgData name="Meliane Ayebah" userId="c28e3b93f1b6636e" providerId="LiveId" clId="{1FB6BC5A-D1D2-4366-8E9E-F89027146BBD}" dt="2022-06-19T13:50:27.737" v="2448" actId="1440"/>
        <pc:sldMkLst>
          <pc:docMk/>
          <pc:sldMk cId="4095003968" sldId="268"/>
        </pc:sldMkLst>
        <pc:spChg chg="mod">
          <ac:chgData name="Meliane Ayebah" userId="c28e3b93f1b6636e" providerId="LiveId" clId="{1FB6BC5A-D1D2-4366-8E9E-F89027146BBD}" dt="2022-06-15T18:21:44.767" v="2250" actId="255"/>
          <ac:spMkLst>
            <pc:docMk/>
            <pc:sldMk cId="4095003968" sldId="268"/>
            <ac:spMk id="2" creationId="{0D52836C-305C-4C12-1013-3D0540C70C67}"/>
          </ac:spMkLst>
        </pc:spChg>
        <pc:spChg chg="del">
          <ac:chgData name="Meliane Ayebah" userId="c28e3b93f1b6636e" providerId="LiveId" clId="{1FB6BC5A-D1D2-4366-8E9E-F89027146BBD}" dt="2022-06-15T18:19:52.233" v="2236"/>
          <ac:spMkLst>
            <pc:docMk/>
            <pc:sldMk cId="4095003968" sldId="268"/>
            <ac:spMk id="3" creationId="{5CB7626D-85FC-64A4-4EE9-F923F57B617E}"/>
          </ac:spMkLst>
        </pc:spChg>
        <pc:picChg chg="add mod">
          <ac:chgData name="Meliane Ayebah" userId="c28e3b93f1b6636e" providerId="LiveId" clId="{1FB6BC5A-D1D2-4366-8E9E-F89027146BBD}" dt="2022-06-19T13:50:27.737" v="2448" actId="1440"/>
          <ac:picMkLst>
            <pc:docMk/>
            <pc:sldMk cId="4095003968" sldId="268"/>
            <ac:picMk id="5" creationId="{F0A6E39C-3D4A-2061-CA70-BDA19A233C94}"/>
          </ac:picMkLst>
        </pc:picChg>
      </pc:sldChg>
      <pc:sldChg chg="addSp delSp modSp new mod">
        <pc:chgData name="Meliane Ayebah" userId="c28e3b93f1b6636e" providerId="LiveId" clId="{1FB6BC5A-D1D2-4366-8E9E-F89027146BBD}" dt="2022-06-19T13:50:33.764" v="2449" actId="1440"/>
        <pc:sldMkLst>
          <pc:docMk/>
          <pc:sldMk cId="1105019131" sldId="269"/>
        </pc:sldMkLst>
        <pc:spChg chg="mod">
          <ac:chgData name="Meliane Ayebah" userId="c28e3b93f1b6636e" providerId="LiveId" clId="{1FB6BC5A-D1D2-4366-8E9E-F89027146BBD}" dt="2022-06-15T18:21:33.375" v="2248" actId="255"/>
          <ac:spMkLst>
            <pc:docMk/>
            <pc:sldMk cId="1105019131" sldId="269"/>
            <ac:spMk id="2" creationId="{2FB75412-39FA-A7B7-27CD-691C9E0481BA}"/>
          </ac:spMkLst>
        </pc:spChg>
        <pc:spChg chg="del">
          <ac:chgData name="Meliane Ayebah" userId="c28e3b93f1b6636e" providerId="LiveId" clId="{1FB6BC5A-D1D2-4366-8E9E-F89027146BBD}" dt="2022-06-15T18:20:56.015" v="2239"/>
          <ac:spMkLst>
            <pc:docMk/>
            <pc:sldMk cId="1105019131" sldId="269"/>
            <ac:spMk id="3" creationId="{1CC5B4F7-9068-28AD-B543-4C9A59A9599B}"/>
          </ac:spMkLst>
        </pc:spChg>
        <pc:picChg chg="add mod">
          <ac:chgData name="Meliane Ayebah" userId="c28e3b93f1b6636e" providerId="LiveId" clId="{1FB6BC5A-D1D2-4366-8E9E-F89027146BBD}" dt="2022-06-19T13:50:33.764" v="2449" actId="1440"/>
          <ac:picMkLst>
            <pc:docMk/>
            <pc:sldMk cId="1105019131" sldId="269"/>
            <ac:picMk id="5" creationId="{4CC4614A-B20D-ED83-2C4B-A50A2FBAB486}"/>
          </ac:picMkLst>
        </pc:picChg>
      </pc:sldChg>
      <pc:sldChg chg="addSp delSp modSp new mod">
        <pc:chgData name="Meliane Ayebah" userId="c28e3b93f1b6636e" providerId="LiveId" clId="{1FB6BC5A-D1D2-4366-8E9E-F89027146BBD}" dt="2022-06-19T13:52:38.636" v="2471" actId="1076"/>
        <pc:sldMkLst>
          <pc:docMk/>
          <pc:sldMk cId="971954657" sldId="270"/>
        </pc:sldMkLst>
        <pc:spChg chg="mod">
          <ac:chgData name="Meliane Ayebah" userId="c28e3b93f1b6636e" providerId="LiveId" clId="{1FB6BC5A-D1D2-4366-8E9E-F89027146BBD}" dt="2022-06-15T18:21:23.408" v="2246" actId="255"/>
          <ac:spMkLst>
            <pc:docMk/>
            <pc:sldMk cId="971954657" sldId="270"/>
            <ac:spMk id="2" creationId="{F16C1EE3-5D53-016A-C444-3BA08607BE7C}"/>
          </ac:spMkLst>
        </pc:spChg>
        <pc:spChg chg="del">
          <ac:chgData name="Meliane Ayebah" userId="c28e3b93f1b6636e" providerId="LiveId" clId="{1FB6BC5A-D1D2-4366-8E9E-F89027146BBD}" dt="2022-06-15T18:23:10.484" v="2251"/>
          <ac:spMkLst>
            <pc:docMk/>
            <pc:sldMk cId="971954657" sldId="270"/>
            <ac:spMk id="3" creationId="{AC450806-C8D9-8F55-1D26-7DA43EB557DA}"/>
          </ac:spMkLst>
        </pc:spChg>
        <pc:picChg chg="add mod">
          <ac:chgData name="Meliane Ayebah" userId="c28e3b93f1b6636e" providerId="LiveId" clId="{1FB6BC5A-D1D2-4366-8E9E-F89027146BBD}" dt="2022-06-19T13:52:38.636" v="2471" actId="1076"/>
          <ac:picMkLst>
            <pc:docMk/>
            <pc:sldMk cId="971954657" sldId="270"/>
            <ac:picMk id="5" creationId="{F75F56BB-191E-7596-A149-BBE7520D42D2}"/>
          </ac:picMkLst>
        </pc:picChg>
      </pc:sldChg>
      <pc:sldChg chg="addSp delSp modSp new mod setBg">
        <pc:chgData name="Meliane Ayebah" userId="c28e3b93f1b6636e" providerId="LiveId" clId="{1FB6BC5A-D1D2-4366-8E9E-F89027146BBD}" dt="2022-06-19T13:52:53.834" v="2473" actId="1076"/>
        <pc:sldMkLst>
          <pc:docMk/>
          <pc:sldMk cId="3509526882" sldId="271"/>
        </pc:sldMkLst>
        <pc:spChg chg="mod">
          <ac:chgData name="Meliane Ayebah" userId="c28e3b93f1b6636e" providerId="LiveId" clId="{1FB6BC5A-D1D2-4366-8E9E-F89027146BBD}" dt="2022-06-15T18:34:10.768" v="2297" actId="255"/>
          <ac:spMkLst>
            <pc:docMk/>
            <pc:sldMk cId="3509526882" sldId="271"/>
            <ac:spMk id="2" creationId="{2F2B77BB-472E-208C-0316-2D3591344877}"/>
          </ac:spMkLst>
        </pc:spChg>
        <pc:spChg chg="del">
          <ac:chgData name="Meliane Ayebah" userId="c28e3b93f1b6636e" providerId="LiveId" clId="{1FB6BC5A-D1D2-4366-8E9E-F89027146BBD}" dt="2022-06-15T18:31:02.493" v="2273"/>
          <ac:spMkLst>
            <pc:docMk/>
            <pc:sldMk cId="3509526882" sldId="271"/>
            <ac:spMk id="3" creationId="{BC2730C2-A498-6A2B-B249-B0321E1B3883}"/>
          </ac:spMkLst>
        </pc:spChg>
        <pc:spChg chg="add del">
          <ac:chgData name="Meliane Ayebah" userId="c28e3b93f1b6636e" providerId="LiveId" clId="{1FB6BC5A-D1D2-4366-8E9E-F89027146BBD}" dt="2022-06-15T18:31:20.802" v="2277" actId="26606"/>
          <ac:spMkLst>
            <pc:docMk/>
            <pc:sldMk cId="3509526882" sldId="271"/>
            <ac:spMk id="9" creationId="{7A2E416B-C0B4-FA46-A9DA-DFBA15044C29}"/>
          </ac:spMkLst>
        </pc:spChg>
        <pc:spChg chg="add del">
          <ac:chgData name="Meliane Ayebah" userId="c28e3b93f1b6636e" providerId="LiveId" clId="{1FB6BC5A-D1D2-4366-8E9E-F89027146BBD}" dt="2022-06-15T18:31:25.357" v="2279" actId="26606"/>
          <ac:spMkLst>
            <pc:docMk/>
            <pc:sldMk cId="3509526882" sldId="271"/>
            <ac:spMk id="11" creationId="{9ECA9265-5012-51DF-20F8-D5C43390B1E3}"/>
          </ac:spMkLst>
        </pc:spChg>
        <pc:spChg chg="add del">
          <ac:chgData name="Meliane Ayebah" userId="c28e3b93f1b6636e" providerId="LiveId" clId="{1FB6BC5A-D1D2-4366-8E9E-F89027146BBD}" dt="2022-06-15T18:31:28.409" v="2281" actId="26606"/>
          <ac:spMkLst>
            <pc:docMk/>
            <pc:sldMk cId="3509526882" sldId="271"/>
            <ac:spMk id="12" creationId="{4FAE1107-CEC3-4041-8BAA-CDB6F6759B35}"/>
          </ac:spMkLst>
        </pc:spChg>
        <pc:spChg chg="add del">
          <ac:chgData name="Meliane Ayebah" userId="c28e3b93f1b6636e" providerId="LiveId" clId="{1FB6BC5A-D1D2-4366-8E9E-F89027146BBD}" dt="2022-06-15T18:31:28.409" v="2281" actId="26606"/>
          <ac:spMkLst>
            <pc:docMk/>
            <pc:sldMk cId="3509526882" sldId="271"/>
            <ac:spMk id="13" creationId="{79E4583A-7660-360B-54E4-3944F5053528}"/>
          </ac:spMkLst>
        </pc:spChg>
        <pc:spChg chg="add del">
          <ac:chgData name="Meliane Ayebah" userId="c28e3b93f1b6636e" providerId="LiveId" clId="{1FB6BC5A-D1D2-4366-8E9E-F89027146BBD}" dt="2022-06-15T18:32:49.889" v="2283" actId="26606"/>
          <ac:spMkLst>
            <pc:docMk/>
            <pc:sldMk cId="3509526882" sldId="271"/>
            <ac:spMk id="16" creationId="{7A2E416B-C0B4-FA46-A9DA-DFBA15044C29}"/>
          </ac:spMkLst>
        </pc:spChg>
        <pc:picChg chg="add mod">
          <ac:chgData name="Meliane Ayebah" userId="c28e3b93f1b6636e" providerId="LiveId" clId="{1FB6BC5A-D1D2-4366-8E9E-F89027146BBD}" dt="2022-06-19T13:52:53.834" v="2473" actId="1076"/>
          <ac:picMkLst>
            <pc:docMk/>
            <pc:sldMk cId="3509526882" sldId="271"/>
            <ac:picMk id="5" creationId="{7C27D22F-234B-2CB6-5E6E-EA0559F2BDD7}"/>
          </ac:picMkLst>
        </pc:picChg>
        <pc:cxnChg chg="add del">
          <ac:chgData name="Meliane Ayebah" userId="c28e3b93f1b6636e" providerId="LiveId" clId="{1FB6BC5A-D1D2-4366-8E9E-F89027146BBD}" dt="2022-06-15T18:31:28.409" v="2281" actId="26606"/>
          <ac:cxnSpMkLst>
            <pc:docMk/>
            <pc:sldMk cId="3509526882" sldId="271"/>
            <ac:cxnSpMk id="14" creationId="{1AEA88FB-F5DD-45CE-AAE1-7B33D0ABDD25}"/>
          </ac:cxnSpMkLst>
        </pc:cxnChg>
      </pc:sldChg>
      <pc:sldChg chg="modSp new mod">
        <pc:chgData name="Meliane Ayebah" userId="c28e3b93f1b6636e" providerId="LiveId" clId="{1FB6BC5A-D1D2-4366-8E9E-F89027146BBD}" dt="2022-06-19T13:59:45.292" v="2753" actId="5793"/>
        <pc:sldMkLst>
          <pc:docMk/>
          <pc:sldMk cId="2663225998" sldId="272"/>
        </pc:sldMkLst>
        <pc:spChg chg="mod">
          <ac:chgData name="Meliane Ayebah" userId="c28e3b93f1b6636e" providerId="LiveId" clId="{1FB6BC5A-D1D2-4366-8E9E-F89027146BBD}" dt="2022-06-15T18:38:45.392" v="2298" actId="20577"/>
          <ac:spMkLst>
            <pc:docMk/>
            <pc:sldMk cId="2663225998" sldId="272"/>
            <ac:spMk id="2" creationId="{D4CCF10A-724A-1C03-D098-BD92FA90ECC4}"/>
          </ac:spMkLst>
        </pc:spChg>
        <pc:spChg chg="mod">
          <ac:chgData name="Meliane Ayebah" userId="c28e3b93f1b6636e" providerId="LiveId" clId="{1FB6BC5A-D1D2-4366-8E9E-F89027146BBD}" dt="2022-06-19T13:59:45.292" v="2753" actId="5793"/>
          <ac:spMkLst>
            <pc:docMk/>
            <pc:sldMk cId="2663225998" sldId="272"/>
            <ac:spMk id="3" creationId="{B87A08F6-9E89-80D1-D4D3-B3A4A8FA932E}"/>
          </ac:spMkLst>
        </pc:spChg>
      </pc:sldChg>
      <pc:sldChg chg="addSp delSp modSp new del mod setBg chgLayout">
        <pc:chgData name="Meliane Ayebah" userId="c28e3b93f1b6636e" providerId="LiveId" clId="{1FB6BC5A-D1D2-4366-8E9E-F89027146BBD}" dt="2022-06-25T20:15:16.507" v="2894" actId="2696"/>
        <pc:sldMkLst>
          <pc:docMk/>
          <pc:sldMk cId="852616935" sldId="273"/>
        </pc:sldMkLst>
        <pc:spChg chg="mod ord">
          <ac:chgData name="Meliane Ayebah" userId="c28e3b93f1b6636e" providerId="LiveId" clId="{1FB6BC5A-D1D2-4366-8E9E-F89027146BBD}" dt="2022-06-25T20:14:41.104" v="2891" actId="700"/>
          <ac:spMkLst>
            <pc:docMk/>
            <pc:sldMk cId="852616935" sldId="273"/>
            <ac:spMk id="2" creationId="{985D4F2D-DD6B-722D-9ABA-A61193B329FB}"/>
          </ac:spMkLst>
        </pc:spChg>
        <pc:spChg chg="del mod">
          <ac:chgData name="Meliane Ayebah" userId="c28e3b93f1b6636e" providerId="LiveId" clId="{1FB6BC5A-D1D2-4366-8E9E-F89027146BBD}" dt="2022-06-19T14:10:48.706" v="2808" actId="22"/>
          <ac:spMkLst>
            <pc:docMk/>
            <pc:sldMk cId="852616935" sldId="273"/>
            <ac:spMk id="3" creationId="{CF9C1F62-CEF4-297A-AB1E-DC02D1ABC404}"/>
          </ac:spMkLst>
        </pc:spChg>
        <pc:spChg chg="add del">
          <ac:chgData name="Meliane Ayebah" userId="c28e3b93f1b6636e" providerId="LiveId" clId="{1FB6BC5A-D1D2-4366-8E9E-F89027146BBD}" dt="2022-06-25T20:13:20.018" v="2827" actId="26606"/>
          <ac:spMkLst>
            <pc:docMk/>
            <pc:sldMk cId="852616935" sldId="273"/>
            <ac:spMk id="11" creationId="{F604E184-DFA2-0BB6-A089-2B9E2F0F97C8}"/>
          </ac:spMkLst>
        </pc:spChg>
        <pc:spChg chg="add del">
          <ac:chgData name="Meliane Ayebah" userId="c28e3b93f1b6636e" providerId="LiveId" clId="{1FB6BC5A-D1D2-4366-8E9E-F89027146BBD}" dt="2022-06-25T20:13:20.018" v="2827" actId="26606"/>
          <ac:spMkLst>
            <pc:docMk/>
            <pc:sldMk cId="852616935" sldId="273"/>
            <ac:spMk id="14" creationId="{A2A6AE22-BBE0-43F6-99F4-FB9E9CF16EF7}"/>
          </ac:spMkLst>
        </pc:spChg>
        <pc:spChg chg="add del">
          <ac:chgData name="Meliane Ayebah" userId="c28e3b93f1b6636e" providerId="LiveId" clId="{1FB6BC5A-D1D2-4366-8E9E-F89027146BBD}" dt="2022-06-25T20:13:20.018" v="2827" actId="26606"/>
          <ac:spMkLst>
            <pc:docMk/>
            <pc:sldMk cId="852616935" sldId="273"/>
            <ac:spMk id="16" creationId="{0409F9E5-AB70-4831-B790-F83D7EA9901B}"/>
          </ac:spMkLst>
        </pc:spChg>
        <pc:spChg chg="add del">
          <ac:chgData name="Meliane Ayebah" userId="c28e3b93f1b6636e" providerId="LiveId" clId="{1FB6BC5A-D1D2-4366-8E9E-F89027146BBD}" dt="2022-06-25T20:13:20.018" v="2827" actId="26606"/>
          <ac:spMkLst>
            <pc:docMk/>
            <pc:sldMk cId="852616935" sldId="273"/>
            <ac:spMk id="18" creationId="{750554A5-6C32-457E-B146-814951FBF900}"/>
          </ac:spMkLst>
        </pc:spChg>
        <pc:spChg chg="add del">
          <ac:chgData name="Meliane Ayebah" userId="c28e3b93f1b6636e" providerId="LiveId" clId="{1FB6BC5A-D1D2-4366-8E9E-F89027146BBD}" dt="2022-06-25T20:13:21.807" v="2829" actId="26606"/>
          <ac:spMkLst>
            <pc:docMk/>
            <pc:sldMk cId="852616935" sldId="273"/>
            <ac:spMk id="22" creationId="{7D3C84FC-795C-4785-8F49-B5C3608E391A}"/>
          </ac:spMkLst>
        </pc:spChg>
        <pc:spChg chg="add del">
          <ac:chgData name="Meliane Ayebah" userId="c28e3b93f1b6636e" providerId="LiveId" clId="{1FB6BC5A-D1D2-4366-8E9E-F89027146BBD}" dt="2022-06-25T20:13:21.807" v="2829" actId="26606"/>
          <ac:spMkLst>
            <pc:docMk/>
            <pc:sldMk cId="852616935" sldId="273"/>
            <ac:spMk id="23" creationId="{E30DEBC7-3530-4976-B144-87703C686D15}"/>
          </ac:spMkLst>
        </pc:spChg>
        <pc:spChg chg="add del">
          <ac:chgData name="Meliane Ayebah" userId="c28e3b93f1b6636e" providerId="LiveId" clId="{1FB6BC5A-D1D2-4366-8E9E-F89027146BBD}" dt="2022-06-25T20:13:21.807" v="2829" actId="26606"/>
          <ac:spMkLst>
            <pc:docMk/>
            <pc:sldMk cId="852616935" sldId="273"/>
            <ac:spMk id="25" creationId="{6372E6F6-3055-44FE-907C-3111688A8542}"/>
          </ac:spMkLst>
        </pc:spChg>
        <pc:spChg chg="add del">
          <ac:chgData name="Meliane Ayebah" userId="c28e3b93f1b6636e" providerId="LiveId" clId="{1FB6BC5A-D1D2-4366-8E9E-F89027146BBD}" dt="2022-06-25T20:13:21.807" v="2829" actId="26606"/>
          <ac:spMkLst>
            <pc:docMk/>
            <pc:sldMk cId="852616935" sldId="273"/>
            <ac:spMk id="26" creationId="{B9A430A5-BEA6-4F2D-8D25-DF668E181D99}"/>
          </ac:spMkLst>
        </pc:spChg>
        <pc:spChg chg="add del">
          <ac:chgData name="Meliane Ayebah" userId="c28e3b93f1b6636e" providerId="LiveId" clId="{1FB6BC5A-D1D2-4366-8E9E-F89027146BBD}" dt="2022-06-25T20:13:21.807" v="2829" actId="26606"/>
          <ac:spMkLst>
            <pc:docMk/>
            <pc:sldMk cId="852616935" sldId="273"/>
            <ac:spMk id="27" creationId="{C17EB81B-7CA2-46C1-8A8D-8349530FFCC0}"/>
          </ac:spMkLst>
        </pc:spChg>
        <pc:spChg chg="add del">
          <ac:chgData name="Meliane Ayebah" userId="c28e3b93f1b6636e" providerId="LiveId" clId="{1FB6BC5A-D1D2-4366-8E9E-F89027146BBD}" dt="2022-06-25T20:13:28.924" v="2831" actId="26606"/>
          <ac:spMkLst>
            <pc:docMk/>
            <pc:sldMk cId="852616935" sldId="273"/>
            <ac:spMk id="29" creationId="{1B6C4D5F-2E2F-8745-90F3-2EA3F6193271}"/>
          </ac:spMkLst>
        </pc:spChg>
        <pc:spChg chg="add del">
          <ac:chgData name="Meliane Ayebah" userId="c28e3b93f1b6636e" providerId="LiveId" clId="{1FB6BC5A-D1D2-4366-8E9E-F89027146BBD}" dt="2022-06-25T20:13:50.779" v="2833" actId="26606"/>
          <ac:spMkLst>
            <pc:docMk/>
            <pc:sldMk cId="852616935" sldId="273"/>
            <ac:spMk id="31" creationId="{A2A6AE22-BBE0-43F6-99F4-FB9E9CF16EF7}"/>
          </ac:spMkLst>
        </pc:spChg>
        <pc:spChg chg="add del">
          <ac:chgData name="Meliane Ayebah" userId="c28e3b93f1b6636e" providerId="LiveId" clId="{1FB6BC5A-D1D2-4366-8E9E-F89027146BBD}" dt="2022-06-25T20:13:50.779" v="2833" actId="26606"/>
          <ac:spMkLst>
            <pc:docMk/>
            <pc:sldMk cId="852616935" sldId="273"/>
            <ac:spMk id="32" creationId="{0409F9E5-AB70-4831-B790-F83D7EA9901B}"/>
          </ac:spMkLst>
        </pc:spChg>
        <pc:spChg chg="add del">
          <ac:chgData name="Meliane Ayebah" userId="c28e3b93f1b6636e" providerId="LiveId" clId="{1FB6BC5A-D1D2-4366-8E9E-F89027146BBD}" dt="2022-06-25T20:13:50.779" v="2833" actId="26606"/>
          <ac:spMkLst>
            <pc:docMk/>
            <pc:sldMk cId="852616935" sldId="273"/>
            <ac:spMk id="33" creationId="{750554A5-6C32-457E-B146-814951FBF900}"/>
          </ac:spMkLst>
        </pc:spChg>
        <pc:spChg chg="add del">
          <ac:chgData name="Meliane Ayebah" userId="c28e3b93f1b6636e" providerId="LiveId" clId="{1FB6BC5A-D1D2-4366-8E9E-F89027146BBD}" dt="2022-06-25T20:13:50.779" v="2833" actId="26606"/>
          <ac:spMkLst>
            <pc:docMk/>
            <pc:sldMk cId="852616935" sldId="273"/>
            <ac:spMk id="34" creationId="{F604E184-DFA2-0BB6-A089-2B9E2F0F97C8}"/>
          </ac:spMkLst>
        </pc:spChg>
        <pc:picChg chg="add del mod">
          <ac:chgData name="Meliane Ayebah" userId="c28e3b93f1b6636e" providerId="LiveId" clId="{1FB6BC5A-D1D2-4366-8E9E-F89027146BBD}" dt="2022-06-25T20:14:08.379" v="2889" actId="478"/>
          <ac:picMkLst>
            <pc:docMk/>
            <pc:sldMk cId="852616935" sldId="273"/>
            <ac:picMk id="4" creationId="{BDB9A91F-C172-4AE6-5774-C665B2E0A1B9}"/>
          </ac:picMkLst>
        </pc:picChg>
        <pc:picChg chg="add mod ord">
          <ac:chgData name="Meliane Ayebah" userId="c28e3b93f1b6636e" providerId="LiveId" clId="{1FB6BC5A-D1D2-4366-8E9E-F89027146BBD}" dt="2022-06-25T20:14:41.104" v="2891" actId="700"/>
          <ac:picMkLst>
            <pc:docMk/>
            <pc:sldMk cId="852616935" sldId="273"/>
            <ac:picMk id="5" creationId="{90F05853-E65C-BA93-B887-C4BDC28317CD}"/>
          </ac:picMkLst>
        </pc:picChg>
        <pc:picChg chg="add mod ord">
          <ac:chgData name="Meliane Ayebah" userId="c28e3b93f1b6636e" providerId="LiveId" clId="{1FB6BC5A-D1D2-4366-8E9E-F89027146BBD}" dt="2022-06-25T20:13:50.779" v="2833" actId="26606"/>
          <ac:picMkLst>
            <pc:docMk/>
            <pc:sldMk cId="852616935" sldId="273"/>
            <ac:picMk id="7" creationId="{DCEBAA10-BEAE-9E8D-37C4-E8CBAAE366B6}"/>
          </ac:picMkLst>
        </pc:picChg>
        <pc:cxnChg chg="add del">
          <ac:chgData name="Meliane Ayebah" userId="c28e3b93f1b6636e" providerId="LiveId" clId="{1FB6BC5A-D1D2-4366-8E9E-F89027146BBD}" dt="2022-06-25T20:13:20.018" v="2827" actId="26606"/>
          <ac:cxnSpMkLst>
            <pc:docMk/>
            <pc:sldMk cId="852616935" sldId="273"/>
            <ac:cxnSpMk id="20" creationId="{39B97B61-D9FD-4F1C-A03B-75BC945B37E9}"/>
          </ac:cxnSpMkLst>
        </pc:cxnChg>
        <pc:cxnChg chg="add del">
          <ac:chgData name="Meliane Ayebah" userId="c28e3b93f1b6636e" providerId="LiveId" clId="{1FB6BC5A-D1D2-4366-8E9E-F89027146BBD}" dt="2022-06-25T20:13:21.807" v="2829" actId="26606"/>
          <ac:cxnSpMkLst>
            <pc:docMk/>
            <pc:sldMk cId="852616935" sldId="273"/>
            <ac:cxnSpMk id="24" creationId="{4558B048-B22B-4D5A-AB49-437ADE665194}"/>
          </ac:cxnSpMkLst>
        </pc:cxnChg>
        <pc:cxnChg chg="add del">
          <ac:chgData name="Meliane Ayebah" userId="c28e3b93f1b6636e" providerId="LiveId" clId="{1FB6BC5A-D1D2-4366-8E9E-F89027146BBD}" dt="2022-06-25T20:13:50.779" v="2833" actId="26606"/>
          <ac:cxnSpMkLst>
            <pc:docMk/>
            <pc:sldMk cId="852616935" sldId="273"/>
            <ac:cxnSpMk id="35" creationId="{39B97B61-D9FD-4F1C-A03B-75BC945B37E9}"/>
          </ac:cxnSpMkLst>
        </pc:cxnChg>
      </pc:sldChg>
      <pc:sldChg chg="addSp delSp modSp new mod ord setBg">
        <pc:chgData name="Meliane Ayebah" userId="c28e3b93f1b6636e" providerId="LiveId" clId="{1FB6BC5A-D1D2-4366-8E9E-F89027146BBD}" dt="2022-06-25T21:23:51.723" v="3206" actId="20577"/>
        <pc:sldMkLst>
          <pc:docMk/>
          <pc:sldMk cId="3220226019" sldId="274"/>
        </pc:sldMkLst>
        <pc:spChg chg="mod ord">
          <ac:chgData name="Meliane Ayebah" userId="c28e3b93f1b6636e" providerId="LiveId" clId="{1FB6BC5A-D1D2-4366-8E9E-F89027146BBD}" dt="2022-06-25T21:18:58.374" v="3147" actId="255"/>
          <ac:spMkLst>
            <pc:docMk/>
            <pc:sldMk cId="3220226019" sldId="274"/>
            <ac:spMk id="2" creationId="{A25332F3-67BD-E186-E6D2-2928A673B98A}"/>
          </ac:spMkLst>
        </pc:spChg>
        <pc:spChg chg="del">
          <ac:chgData name="Meliane Ayebah" userId="c28e3b93f1b6636e" providerId="LiveId" clId="{1FB6BC5A-D1D2-4366-8E9E-F89027146BBD}" dt="2022-06-25T20:17:57.975" v="2896"/>
          <ac:spMkLst>
            <pc:docMk/>
            <pc:sldMk cId="3220226019" sldId="274"/>
            <ac:spMk id="3" creationId="{1DA6A7AB-C314-6FAC-E778-65B7E75C4730}"/>
          </ac:spMkLst>
        </pc:spChg>
        <pc:spChg chg="add del">
          <ac:chgData name="Meliane Ayebah" userId="c28e3b93f1b6636e" providerId="LiveId" clId="{1FB6BC5A-D1D2-4366-8E9E-F89027146BBD}" dt="2022-06-25T20:18:20.703" v="2898" actId="26606"/>
          <ac:spMkLst>
            <pc:docMk/>
            <pc:sldMk cId="3220226019" sldId="274"/>
            <ac:spMk id="9" creationId="{53FDBD62-20D3-AD24-D876-C04BD4446AE6}"/>
          </ac:spMkLst>
        </pc:spChg>
        <pc:spChg chg="add del">
          <ac:chgData name="Meliane Ayebah" userId="c28e3b93f1b6636e" providerId="LiveId" clId="{1FB6BC5A-D1D2-4366-8E9E-F89027146BBD}" dt="2022-06-25T20:18:20.703" v="2898" actId="26606"/>
          <ac:spMkLst>
            <pc:docMk/>
            <pc:sldMk cId="3220226019" sldId="274"/>
            <ac:spMk id="12" creationId="{CA4D39DB-AFA4-47BA-A7F2-13A71D210C66}"/>
          </ac:spMkLst>
        </pc:spChg>
        <pc:spChg chg="add del">
          <ac:chgData name="Meliane Ayebah" userId="c28e3b93f1b6636e" providerId="LiveId" clId="{1FB6BC5A-D1D2-4366-8E9E-F89027146BBD}" dt="2022-06-25T20:18:27.978" v="2900" actId="26606"/>
          <ac:spMkLst>
            <pc:docMk/>
            <pc:sldMk cId="3220226019" sldId="274"/>
            <ac:spMk id="15" creationId="{57D175FC-84CC-4D12-A5E2-FA27D934E9CE}"/>
          </ac:spMkLst>
        </pc:spChg>
        <pc:spChg chg="add del">
          <ac:chgData name="Meliane Ayebah" userId="c28e3b93f1b6636e" providerId="LiveId" clId="{1FB6BC5A-D1D2-4366-8E9E-F89027146BBD}" dt="2022-06-25T20:18:27.978" v="2900" actId="26606"/>
          <ac:spMkLst>
            <pc:docMk/>
            <pc:sldMk cId="3220226019" sldId="274"/>
            <ac:spMk id="16" creationId="{133B566D-8974-9471-5639-C6AD7B35A1B3}"/>
          </ac:spMkLst>
        </pc:spChg>
        <pc:spChg chg="add mod">
          <ac:chgData name="Meliane Ayebah" userId="c28e3b93f1b6636e" providerId="LiveId" clId="{1FB6BC5A-D1D2-4366-8E9E-F89027146BBD}" dt="2022-06-25T21:23:51.723" v="3206" actId="20577"/>
          <ac:spMkLst>
            <pc:docMk/>
            <pc:sldMk cId="3220226019" sldId="274"/>
            <ac:spMk id="18" creationId="{48FAD0AF-0F84-6BAC-6281-D5DB9AA41AB6}"/>
          </ac:spMkLst>
        </pc:spChg>
        <pc:spChg chg="add del">
          <ac:chgData name="Meliane Ayebah" userId="c28e3b93f1b6636e" providerId="LiveId" clId="{1FB6BC5A-D1D2-4366-8E9E-F89027146BBD}" dt="2022-06-25T20:29:23.069" v="2945" actId="26606"/>
          <ac:spMkLst>
            <pc:docMk/>
            <pc:sldMk cId="3220226019" sldId="274"/>
            <ac:spMk id="23" creationId="{3A8EC506-B1DA-46A1-B44D-774E68468E13}"/>
          </ac:spMkLst>
        </pc:spChg>
        <pc:spChg chg="add del">
          <ac:chgData name="Meliane Ayebah" userId="c28e3b93f1b6636e" providerId="LiveId" clId="{1FB6BC5A-D1D2-4366-8E9E-F89027146BBD}" dt="2022-06-25T20:29:23.069" v="2945" actId="26606"/>
          <ac:spMkLst>
            <pc:docMk/>
            <pc:sldMk cId="3220226019" sldId="274"/>
            <ac:spMk id="25" creationId="{BFF30785-305E-45D7-984F-5AA93D3CA561}"/>
          </ac:spMkLst>
        </pc:spChg>
        <pc:spChg chg="add del">
          <ac:chgData name="Meliane Ayebah" userId="c28e3b93f1b6636e" providerId="LiveId" clId="{1FB6BC5A-D1D2-4366-8E9E-F89027146BBD}" dt="2022-06-25T20:29:23.069" v="2945" actId="26606"/>
          <ac:spMkLst>
            <pc:docMk/>
            <pc:sldMk cId="3220226019" sldId="274"/>
            <ac:spMk id="29" creationId="{CA73784B-AC76-4BAD-93AF-C72D0EDFD715}"/>
          </ac:spMkLst>
        </pc:spChg>
        <pc:spChg chg="add del">
          <ac:chgData name="Meliane Ayebah" userId="c28e3b93f1b6636e" providerId="LiveId" clId="{1FB6BC5A-D1D2-4366-8E9E-F89027146BBD}" dt="2022-06-25T20:29:30.090" v="2947" actId="26606"/>
          <ac:spMkLst>
            <pc:docMk/>
            <pc:sldMk cId="3220226019" sldId="274"/>
            <ac:spMk id="34" creationId="{3A8EC506-B1DA-46A1-B44D-774E68468E13}"/>
          </ac:spMkLst>
        </pc:spChg>
        <pc:spChg chg="add del">
          <ac:chgData name="Meliane Ayebah" userId="c28e3b93f1b6636e" providerId="LiveId" clId="{1FB6BC5A-D1D2-4366-8E9E-F89027146BBD}" dt="2022-06-25T20:29:30.090" v="2947" actId="26606"/>
          <ac:spMkLst>
            <pc:docMk/>
            <pc:sldMk cId="3220226019" sldId="274"/>
            <ac:spMk id="35" creationId="{BFF30785-305E-45D7-984F-5AA93D3CA561}"/>
          </ac:spMkLst>
        </pc:spChg>
        <pc:spChg chg="add del">
          <ac:chgData name="Meliane Ayebah" userId="c28e3b93f1b6636e" providerId="LiveId" clId="{1FB6BC5A-D1D2-4366-8E9E-F89027146BBD}" dt="2022-06-25T20:29:30.090" v="2947" actId="26606"/>
          <ac:spMkLst>
            <pc:docMk/>
            <pc:sldMk cId="3220226019" sldId="274"/>
            <ac:spMk id="37" creationId="{42DD0C21-8FEE-4C18-8789-CC8ABE206FE6}"/>
          </ac:spMkLst>
        </pc:spChg>
        <pc:spChg chg="add del">
          <ac:chgData name="Meliane Ayebah" userId="c28e3b93f1b6636e" providerId="LiveId" clId="{1FB6BC5A-D1D2-4366-8E9E-F89027146BBD}" dt="2022-06-25T20:29:30.090" v="2947" actId="26606"/>
          <ac:spMkLst>
            <pc:docMk/>
            <pc:sldMk cId="3220226019" sldId="274"/>
            <ac:spMk id="38" creationId="{A4B51757-7607-4CEA-A0EE-3C5BDC2C1CFB}"/>
          </ac:spMkLst>
        </pc:spChg>
        <pc:spChg chg="add del">
          <ac:chgData name="Meliane Ayebah" userId="c28e3b93f1b6636e" providerId="LiveId" clId="{1FB6BC5A-D1D2-4366-8E9E-F89027146BBD}" dt="2022-06-25T20:29:36.767" v="2949" actId="26606"/>
          <ac:spMkLst>
            <pc:docMk/>
            <pc:sldMk cId="3220226019" sldId="274"/>
            <ac:spMk id="40" creationId="{4FAE1107-CEC3-4041-8BAA-CDB6F6759B35}"/>
          </ac:spMkLst>
        </pc:spChg>
        <pc:picChg chg="add mod">
          <ac:chgData name="Meliane Ayebah" userId="c28e3b93f1b6636e" providerId="LiveId" clId="{1FB6BC5A-D1D2-4366-8E9E-F89027146BBD}" dt="2022-06-25T21:19:21.539" v="3149" actId="1440"/>
          <ac:picMkLst>
            <pc:docMk/>
            <pc:sldMk cId="3220226019" sldId="274"/>
            <ac:picMk id="5" creationId="{1B3D40DD-E846-FFC1-2830-35D23726BA97}"/>
          </ac:picMkLst>
        </pc:picChg>
        <pc:cxnChg chg="add del">
          <ac:chgData name="Meliane Ayebah" userId="c28e3b93f1b6636e" providerId="LiveId" clId="{1FB6BC5A-D1D2-4366-8E9E-F89027146BBD}" dt="2022-06-25T20:18:27.978" v="2900" actId="26606"/>
          <ac:cxnSpMkLst>
            <pc:docMk/>
            <pc:sldMk cId="3220226019" sldId="274"/>
            <ac:cxnSpMk id="14" creationId="{8AC38328-2D50-4DDB-BD20-28DE12E4996E}"/>
          </ac:cxnSpMkLst>
        </pc:cxnChg>
        <pc:cxnChg chg="add del">
          <ac:chgData name="Meliane Ayebah" userId="c28e3b93f1b6636e" providerId="LiveId" clId="{1FB6BC5A-D1D2-4366-8E9E-F89027146BBD}" dt="2022-06-25T20:29:23.069" v="2945" actId="26606"/>
          <ac:cxnSpMkLst>
            <pc:docMk/>
            <pc:sldMk cId="3220226019" sldId="274"/>
            <ac:cxnSpMk id="27" creationId="{15E01FA5-D766-43CA-A83D-E7CF3F04E96F}"/>
          </ac:cxnSpMkLst>
        </pc:cxnChg>
        <pc:cxnChg chg="add del">
          <ac:chgData name="Meliane Ayebah" userId="c28e3b93f1b6636e" providerId="LiveId" clId="{1FB6BC5A-D1D2-4366-8E9E-F89027146BBD}" dt="2022-06-25T20:29:23.069" v="2945" actId="26606"/>
          <ac:cxnSpMkLst>
            <pc:docMk/>
            <pc:sldMk cId="3220226019" sldId="274"/>
            <ac:cxnSpMk id="31" creationId="{811DCF04-0C7C-44FC-8246-FC8D736B1A71}"/>
          </ac:cxnSpMkLst>
        </pc:cxnChg>
        <pc:cxnChg chg="add del">
          <ac:chgData name="Meliane Ayebah" userId="c28e3b93f1b6636e" providerId="LiveId" clId="{1FB6BC5A-D1D2-4366-8E9E-F89027146BBD}" dt="2022-06-25T20:29:30.090" v="2947" actId="26606"/>
          <ac:cxnSpMkLst>
            <pc:docMk/>
            <pc:sldMk cId="3220226019" sldId="274"/>
            <ac:cxnSpMk id="33" creationId="{FEF39256-F095-41C8-8707-6C1A665E8F2F}"/>
          </ac:cxnSpMkLst>
        </pc:cxnChg>
        <pc:cxnChg chg="add del">
          <ac:chgData name="Meliane Ayebah" userId="c28e3b93f1b6636e" providerId="LiveId" clId="{1FB6BC5A-D1D2-4366-8E9E-F89027146BBD}" dt="2022-06-25T20:29:30.090" v="2947" actId="26606"/>
          <ac:cxnSpMkLst>
            <pc:docMk/>
            <pc:sldMk cId="3220226019" sldId="274"/>
            <ac:cxnSpMk id="36" creationId="{15E01FA5-D766-43CA-A83D-E7CF3F04E96F}"/>
          </ac:cxnSpMkLst>
        </pc:cxnChg>
        <pc:cxnChg chg="add del">
          <ac:chgData name="Meliane Ayebah" userId="c28e3b93f1b6636e" providerId="LiveId" clId="{1FB6BC5A-D1D2-4366-8E9E-F89027146BBD}" dt="2022-06-25T20:29:36.767" v="2949" actId="26606"/>
          <ac:cxnSpMkLst>
            <pc:docMk/>
            <pc:sldMk cId="3220226019" sldId="274"/>
            <ac:cxnSpMk id="41" creationId="{1AEA88FB-F5DD-45CE-AAE1-7B33D0ABDD25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20EB75-5012-4540-BD6B-3AE72D82DFB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35E142B-330C-4BEA-8F93-774CE9A190FA}">
      <dgm:prSet/>
      <dgm:spPr/>
      <dgm:t>
        <a:bodyPr/>
        <a:lstStyle/>
        <a:p>
          <a:r>
            <a:rPr lang="it-IT" dirty="0">
              <a:latin typeface="Times New Roman" panose="02020603050405020304" pitchFamily="18" charset="0"/>
              <a:cs typeface="Times New Roman" panose="02020603050405020304" pitchFamily="18" charset="0"/>
            </a:rPr>
            <a:t>INTRODUZIONE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7844AD6-2E85-41E5-8A61-03A9C560633C}" type="parTrans" cxnId="{A956D427-CDEE-464A-A34B-890E456684B6}">
      <dgm:prSet/>
      <dgm:spPr/>
      <dgm:t>
        <a:bodyPr/>
        <a:lstStyle/>
        <a:p>
          <a:endParaRPr lang="en-US"/>
        </a:p>
      </dgm:t>
    </dgm:pt>
    <dgm:pt modelId="{D1F2DBF8-D031-4ED5-8647-D7B8F2A1E919}" type="sibTrans" cxnId="{A956D427-CDEE-464A-A34B-890E456684B6}">
      <dgm:prSet/>
      <dgm:spPr/>
      <dgm:t>
        <a:bodyPr/>
        <a:lstStyle/>
        <a:p>
          <a:endParaRPr lang="en-US"/>
        </a:p>
      </dgm:t>
    </dgm:pt>
    <dgm:pt modelId="{B5291937-F9D0-47B9-99C4-B9872D78C696}">
      <dgm:prSet/>
      <dgm:spPr/>
      <dgm:t>
        <a:bodyPr/>
        <a:lstStyle/>
        <a:p>
          <a:r>
            <a:rPr lang="it-IT" dirty="0">
              <a:latin typeface="Times New Roman" panose="02020603050405020304" pitchFamily="18" charset="0"/>
              <a:cs typeface="Times New Roman" panose="02020603050405020304" pitchFamily="18" charset="0"/>
            </a:rPr>
            <a:t>EXPLORATION DATA ANALYSIS (EDA)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10BBE71-92B0-4FA7-852F-2E1A39144EA3}" type="parTrans" cxnId="{4149E521-7F8F-470B-8511-68111DA50482}">
      <dgm:prSet/>
      <dgm:spPr/>
      <dgm:t>
        <a:bodyPr/>
        <a:lstStyle/>
        <a:p>
          <a:endParaRPr lang="en-US"/>
        </a:p>
      </dgm:t>
    </dgm:pt>
    <dgm:pt modelId="{7481630D-05EA-4FEC-A4FC-B42AE5CD8BAE}" type="sibTrans" cxnId="{4149E521-7F8F-470B-8511-68111DA50482}">
      <dgm:prSet/>
      <dgm:spPr/>
      <dgm:t>
        <a:bodyPr/>
        <a:lstStyle/>
        <a:p>
          <a:endParaRPr lang="en-US"/>
        </a:p>
      </dgm:t>
    </dgm:pt>
    <dgm:pt modelId="{09D9D39F-32F5-4E31-8315-2929B73AF072}">
      <dgm:prSet/>
      <dgm:spPr/>
      <dgm:t>
        <a:bodyPr/>
        <a:lstStyle/>
        <a:p>
          <a:r>
            <a:rPr lang="it-IT" dirty="0">
              <a:latin typeface="Times New Roman" panose="02020603050405020304" pitchFamily="18" charset="0"/>
              <a:cs typeface="Times New Roman" panose="02020603050405020304" pitchFamily="18" charset="0"/>
            </a:rPr>
            <a:t>DATA PRE-PROCESSING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371C64-63F9-4F79-AF40-A0CA088CB4EA}" type="parTrans" cxnId="{DBC0A01C-90BB-42DF-8655-7B126A767477}">
      <dgm:prSet/>
      <dgm:spPr/>
      <dgm:t>
        <a:bodyPr/>
        <a:lstStyle/>
        <a:p>
          <a:endParaRPr lang="en-US"/>
        </a:p>
      </dgm:t>
    </dgm:pt>
    <dgm:pt modelId="{05BF5CE5-7998-4A57-83CA-E3EE23482C47}" type="sibTrans" cxnId="{DBC0A01C-90BB-42DF-8655-7B126A767477}">
      <dgm:prSet/>
      <dgm:spPr/>
      <dgm:t>
        <a:bodyPr/>
        <a:lstStyle/>
        <a:p>
          <a:endParaRPr lang="en-US"/>
        </a:p>
      </dgm:t>
    </dgm:pt>
    <dgm:pt modelId="{4150472A-B187-40C0-A554-BDEAF93A4E44}">
      <dgm:prSet/>
      <dgm:spPr/>
      <dgm:t>
        <a:bodyPr/>
        <a:lstStyle/>
        <a:p>
          <a:r>
            <a:rPr lang="it-IT" dirty="0">
              <a:latin typeface="Times New Roman" panose="02020603050405020304" pitchFamily="18" charset="0"/>
              <a:cs typeface="Times New Roman" panose="02020603050405020304" pitchFamily="18" charset="0"/>
            </a:rPr>
            <a:t>MODEL BUILDING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ADEA42-B5CE-4F6E-8ED8-952A60B0B89E}" type="parTrans" cxnId="{54CFAF4F-1015-41A7-BAFA-9EFAB3003460}">
      <dgm:prSet/>
      <dgm:spPr/>
      <dgm:t>
        <a:bodyPr/>
        <a:lstStyle/>
        <a:p>
          <a:endParaRPr lang="en-US"/>
        </a:p>
      </dgm:t>
    </dgm:pt>
    <dgm:pt modelId="{BA7F5116-305A-45DA-A32B-85A28EDBC4D9}" type="sibTrans" cxnId="{54CFAF4F-1015-41A7-BAFA-9EFAB3003460}">
      <dgm:prSet/>
      <dgm:spPr/>
      <dgm:t>
        <a:bodyPr/>
        <a:lstStyle/>
        <a:p>
          <a:endParaRPr lang="en-US"/>
        </a:p>
      </dgm:t>
    </dgm:pt>
    <dgm:pt modelId="{842B8FAA-BEC4-4347-8359-0257A234F74B}">
      <dgm:prSet/>
      <dgm:spPr/>
      <dgm:t>
        <a:bodyPr/>
        <a:lstStyle/>
        <a:p>
          <a:r>
            <a:rPr lang="it-IT" dirty="0">
              <a:latin typeface="Times New Roman" panose="02020603050405020304" pitchFamily="18" charset="0"/>
              <a:cs typeface="Times New Roman" panose="02020603050405020304" pitchFamily="18" charset="0"/>
            </a:rPr>
            <a:t>MODELS COMPARISON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8C2C1E9-9849-458A-8DF5-C08CA6558185}" type="parTrans" cxnId="{63C8ED5E-E98D-4AC9-8B2B-DFDDA74C15A9}">
      <dgm:prSet/>
      <dgm:spPr/>
      <dgm:t>
        <a:bodyPr/>
        <a:lstStyle/>
        <a:p>
          <a:endParaRPr lang="en-US"/>
        </a:p>
      </dgm:t>
    </dgm:pt>
    <dgm:pt modelId="{5FBA5183-38A7-42A0-9A42-EDF5A47E8CE3}" type="sibTrans" cxnId="{63C8ED5E-E98D-4AC9-8B2B-DFDDA74C15A9}">
      <dgm:prSet/>
      <dgm:spPr/>
      <dgm:t>
        <a:bodyPr/>
        <a:lstStyle/>
        <a:p>
          <a:endParaRPr lang="en-US"/>
        </a:p>
      </dgm:t>
    </dgm:pt>
    <dgm:pt modelId="{28EFABF7-67E8-4794-B1EA-ED12E55C348A}">
      <dgm:prSet/>
      <dgm:spPr/>
      <dgm:t>
        <a:bodyPr/>
        <a:lstStyle/>
        <a:p>
          <a:r>
            <a:rPr lang="it-IT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CONCLUSIONE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64A72B8-DBA7-4B9B-9E98-DEAFF10BE769}" type="parTrans" cxnId="{B4FB3C6E-5A3E-43E0-A464-F2AD06BE9507}">
      <dgm:prSet/>
      <dgm:spPr/>
      <dgm:t>
        <a:bodyPr/>
        <a:lstStyle/>
        <a:p>
          <a:endParaRPr lang="en-US"/>
        </a:p>
      </dgm:t>
    </dgm:pt>
    <dgm:pt modelId="{562485FD-9563-4F60-96A5-5054F14BDEC2}" type="sibTrans" cxnId="{B4FB3C6E-5A3E-43E0-A464-F2AD06BE9507}">
      <dgm:prSet/>
      <dgm:spPr/>
      <dgm:t>
        <a:bodyPr/>
        <a:lstStyle/>
        <a:p>
          <a:endParaRPr lang="en-US"/>
        </a:p>
      </dgm:t>
    </dgm:pt>
    <dgm:pt modelId="{8958663B-A367-460B-84BD-0556A60B7006}" type="pres">
      <dgm:prSet presAssocID="{1B20EB75-5012-4540-BD6B-3AE72D82DFB2}" presName="vert0" presStyleCnt="0">
        <dgm:presLayoutVars>
          <dgm:dir/>
          <dgm:animOne val="branch"/>
          <dgm:animLvl val="lvl"/>
        </dgm:presLayoutVars>
      </dgm:prSet>
      <dgm:spPr/>
    </dgm:pt>
    <dgm:pt modelId="{49AE6B16-FFD2-4D2B-8702-C412ADE0428D}" type="pres">
      <dgm:prSet presAssocID="{135E142B-330C-4BEA-8F93-774CE9A190FA}" presName="thickLine" presStyleLbl="alignNode1" presStyleIdx="0" presStyleCnt="6"/>
      <dgm:spPr/>
    </dgm:pt>
    <dgm:pt modelId="{466A671F-4153-458F-BF6D-15487891E1A7}" type="pres">
      <dgm:prSet presAssocID="{135E142B-330C-4BEA-8F93-774CE9A190FA}" presName="horz1" presStyleCnt="0"/>
      <dgm:spPr/>
    </dgm:pt>
    <dgm:pt modelId="{7CDA9DC7-2F35-41DB-ADC6-ADEF3D6BFD0B}" type="pres">
      <dgm:prSet presAssocID="{135E142B-330C-4BEA-8F93-774CE9A190FA}" presName="tx1" presStyleLbl="revTx" presStyleIdx="0" presStyleCnt="6"/>
      <dgm:spPr/>
    </dgm:pt>
    <dgm:pt modelId="{1B59D73D-31DC-40FA-A84B-526B52E7B9AC}" type="pres">
      <dgm:prSet presAssocID="{135E142B-330C-4BEA-8F93-774CE9A190FA}" presName="vert1" presStyleCnt="0"/>
      <dgm:spPr/>
    </dgm:pt>
    <dgm:pt modelId="{DE9C2191-9F55-4BBD-9C82-D4C60EB4F1B6}" type="pres">
      <dgm:prSet presAssocID="{B5291937-F9D0-47B9-99C4-B9872D78C696}" presName="thickLine" presStyleLbl="alignNode1" presStyleIdx="1" presStyleCnt="6"/>
      <dgm:spPr/>
    </dgm:pt>
    <dgm:pt modelId="{CAD889AD-3DF4-4C52-BF6A-8D614393BE31}" type="pres">
      <dgm:prSet presAssocID="{B5291937-F9D0-47B9-99C4-B9872D78C696}" presName="horz1" presStyleCnt="0"/>
      <dgm:spPr/>
    </dgm:pt>
    <dgm:pt modelId="{E1ECF604-CBCD-4C12-A7F7-D2F1087DB7B7}" type="pres">
      <dgm:prSet presAssocID="{B5291937-F9D0-47B9-99C4-B9872D78C696}" presName="tx1" presStyleLbl="revTx" presStyleIdx="1" presStyleCnt="6"/>
      <dgm:spPr/>
    </dgm:pt>
    <dgm:pt modelId="{6964B52B-2657-470C-A87C-43EBE6E476C5}" type="pres">
      <dgm:prSet presAssocID="{B5291937-F9D0-47B9-99C4-B9872D78C696}" presName="vert1" presStyleCnt="0"/>
      <dgm:spPr/>
    </dgm:pt>
    <dgm:pt modelId="{AEC20251-C882-4206-91BD-03265CC806A9}" type="pres">
      <dgm:prSet presAssocID="{09D9D39F-32F5-4E31-8315-2929B73AF072}" presName="thickLine" presStyleLbl="alignNode1" presStyleIdx="2" presStyleCnt="6"/>
      <dgm:spPr/>
    </dgm:pt>
    <dgm:pt modelId="{0A9D20EC-D108-41CF-BD9D-495839F92EF7}" type="pres">
      <dgm:prSet presAssocID="{09D9D39F-32F5-4E31-8315-2929B73AF072}" presName="horz1" presStyleCnt="0"/>
      <dgm:spPr/>
    </dgm:pt>
    <dgm:pt modelId="{F256D711-041B-4F15-B9DF-F86D1C175DB3}" type="pres">
      <dgm:prSet presAssocID="{09D9D39F-32F5-4E31-8315-2929B73AF072}" presName="tx1" presStyleLbl="revTx" presStyleIdx="2" presStyleCnt="6"/>
      <dgm:spPr/>
    </dgm:pt>
    <dgm:pt modelId="{DD014CDA-5A2B-4B0D-8F34-F3D1DEA114CF}" type="pres">
      <dgm:prSet presAssocID="{09D9D39F-32F5-4E31-8315-2929B73AF072}" presName="vert1" presStyleCnt="0"/>
      <dgm:spPr/>
    </dgm:pt>
    <dgm:pt modelId="{CEDEE6E4-FB4B-4597-AA5A-750755F8C844}" type="pres">
      <dgm:prSet presAssocID="{4150472A-B187-40C0-A554-BDEAF93A4E44}" presName="thickLine" presStyleLbl="alignNode1" presStyleIdx="3" presStyleCnt="6"/>
      <dgm:spPr/>
    </dgm:pt>
    <dgm:pt modelId="{EB867484-6D8F-47AE-B5D0-193E676106C5}" type="pres">
      <dgm:prSet presAssocID="{4150472A-B187-40C0-A554-BDEAF93A4E44}" presName="horz1" presStyleCnt="0"/>
      <dgm:spPr/>
    </dgm:pt>
    <dgm:pt modelId="{6D6803FB-1709-4702-9613-DD7A8B391FFF}" type="pres">
      <dgm:prSet presAssocID="{4150472A-B187-40C0-A554-BDEAF93A4E44}" presName="tx1" presStyleLbl="revTx" presStyleIdx="3" presStyleCnt="6"/>
      <dgm:spPr/>
    </dgm:pt>
    <dgm:pt modelId="{0EDA89AE-2DF7-4B3D-8EAB-45E751308C13}" type="pres">
      <dgm:prSet presAssocID="{4150472A-B187-40C0-A554-BDEAF93A4E44}" presName="vert1" presStyleCnt="0"/>
      <dgm:spPr/>
    </dgm:pt>
    <dgm:pt modelId="{A68AE4ED-8C28-4955-9683-72C875336ECB}" type="pres">
      <dgm:prSet presAssocID="{842B8FAA-BEC4-4347-8359-0257A234F74B}" presName="thickLine" presStyleLbl="alignNode1" presStyleIdx="4" presStyleCnt="6"/>
      <dgm:spPr/>
    </dgm:pt>
    <dgm:pt modelId="{5878CA1F-BADF-4B19-A4E0-EC50571D334A}" type="pres">
      <dgm:prSet presAssocID="{842B8FAA-BEC4-4347-8359-0257A234F74B}" presName="horz1" presStyleCnt="0"/>
      <dgm:spPr/>
    </dgm:pt>
    <dgm:pt modelId="{1F341D3B-0ECA-477F-AABA-972AB97800FB}" type="pres">
      <dgm:prSet presAssocID="{842B8FAA-BEC4-4347-8359-0257A234F74B}" presName="tx1" presStyleLbl="revTx" presStyleIdx="4" presStyleCnt="6"/>
      <dgm:spPr/>
    </dgm:pt>
    <dgm:pt modelId="{0D34100D-D837-4950-A8D4-AF6BDD9D6B1F}" type="pres">
      <dgm:prSet presAssocID="{842B8FAA-BEC4-4347-8359-0257A234F74B}" presName="vert1" presStyleCnt="0"/>
      <dgm:spPr/>
    </dgm:pt>
    <dgm:pt modelId="{F627C8F9-6217-45BD-BF80-99B0BFC7FE27}" type="pres">
      <dgm:prSet presAssocID="{28EFABF7-67E8-4794-B1EA-ED12E55C348A}" presName="thickLine" presStyleLbl="alignNode1" presStyleIdx="5" presStyleCnt="6"/>
      <dgm:spPr/>
    </dgm:pt>
    <dgm:pt modelId="{E78EEB8A-B962-4552-85C6-6D5C1E616D7F}" type="pres">
      <dgm:prSet presAssocID="{28EFABF7-67E8-4794-B1EA-ED12E55C348A}" presName="horz1" presStyleCnt="0"/>
      <dgm:spPr/>
    </dgm:pt>
    <dgm:pt modelId="{8033AE02-DDDF-48F3-BC97-15F3D07BDD4B}" type="pres">
      <dgm:prSet presAssocID="{28EFABF7-67E8-4794-B1EA-ED12E55C348A}" presName="tx1" presStyleLbl="revTx" presStyleIdx="5" presStyleCnt="6"/>
      <dgm:spPr/>
    </dgm:pt>
    <dgm:pt modelId="{A93AFB2A-8A9B-463E-8134-8534B180DE3C}" type="pres">
      <dgm:prSet presAssocID="{28EFABF7-67E8-4794-B1EA-ED12E55C348A}" presName="vert1" presStyleCnt="0"/>
      <dgm:spPr/>
    </dgm:pt>
  </dgm:ptLst>
  <dgm:cxnLst>
    <dgm:cxn modelId="{C98EDC16-A66D-43DB-9DE8-00E46991E98B}" type="presOf" srcId="{09D9D39F-32F5-4E31-8315-2929B73AF072}" destId="{F256D711-041B-4F15-B9DF-F86D1C175DB3}" srcOrd="0" destOrd="0" presId="urn:microsoft.com/office/officeart/2008/layout/LinedList"/>
    <dgm:cxn modelId="{DBC0A01C-90BB-42DF-8655-7B126A767477}" srcId="{1B20EB75-5012-4540-BD6B-3AE72D82DFB2}" destId="{09D9D39F-32F5-4E31-8315-2929B73AF072}" srcOrd="2" destOrd="0" parTransId="{CF371C64-63F9-4F79-AF40-A0CA088CB4EA}" sibTransId="{05BF5CE5-7998-4A57-83CA-E3EE23482C47}"/>
    <dgm:cxn modelId="{4149E521-7F8F-470B-8511-68111DA50482}" srcId="{1B20EB75-5012-4540-BD6B-3AE72D82DFB2}" destId="{B5291937-F9D0-47B9-99C4-B9872D78C696}" srcOrd="1" destOrd="0" parTransId="{C10BBE71-92B0-4FA7-852F-2E1A39144EA3}" sibTransId="{7481630D-05EA-4FEC-A4FC-B42AE5CD8BAE}"/>
    <dgm:cxn modelId="{A956D427-CDEE-464A-A34B-890E456684B6}" srcId="{1B20EB75-5012-4540-BD6B-3AE72D82DFB2}" destId="{135E142B-330C-4BEA-8F93-774CE9A190FA}" srcOrd="0" destOrd="0" parTransId="{67844AD6-2E85-41E5-8A61-03A9C560633C}" sibTransId="{D1F2DBF8-D031-4ED5-8647-D7B8F2A1E919}"/>
    <dgm:cxn modelId="{D26BFF29-909D-4E66-9604-C02E6AD15B3E}" type="presOf" srcId="{1B20EB75-5012-4540-BD6B-3AE72D82DFB2}" destId="{8958663B-A367-460B-84BD-0556A60B7006}" srcOrd="0" destOrd="0" presId="urn:microsoft.com/office/officeart/2008/layout/LinedList"/>
    <dgm:cxn modelId="{63C8ED5E-E98D-4AC9-8B2B-DFDDA74C15A9}" srcId="{1B20EB75-5012-4540-BD6B-3AE72D82DFB2}" destId="{842B8FAA-BEC4-4347-8359-0257A234F74B}" srcOrd="4" destOrd="0" parTransId="{78C2C1E9-9849-458A-8DF5-C08CA6558185}" sibTransId="{5FBA5183-38A7-42A0-9A42-EDF5A47E8CE3}"/>
    <dgm:cxn modelId="{B4FB3C6E-5A3E-43E0-A464-F2AD06BE9507}" srcId="{1B20EB75-5012-4540-BD6B-3AE72D82DFB2}" destId="{28EFABF7-67E8-4794-B1EA-ED12E55C348A}" srcOrd="5" destOrd="0" parTransId="{B64A72B8-DBA7-4B9B-9E98-DEAFF10BE769}" sibTransId="{562485FD-9563-4F60-96A5-5054F14BDEC2}"/>
    <dgm:cxn modelId="{54CFAF4F-1015-41A7-BAFA-9EFAB3003460}" srcId="{1B20EB75-5012-4540-BD6B-3AE72D82DFB2}" destId="{4150472A-B187-40C0-A554-BDEAF93A4E44}" srcOrd="3" destOrd="0" parTransId="{13ADEA42-B5CE-4F6E-8ED8-952A60B0B89E}" sibTransId="{BA7F5116-305A-45DA-A32B-85A28EDBC4D9}"/>
    <dgm:cxn modelId="{10881D90-D937-433B-8B0E-9DCD942CBBCF}" type="presOf" srcId="{B5291937-F9D0-47B9-99C4-B9872D78C696}" destId="{E1ECF604-CBCD-4C12-A7F7-D2F1087DB7B7}" srcOrd="0" destOrd="0" presId="urn:microsoft.com/office/officeart/2008/layout/LinedList"/>
    <dgm:cxn modelId="{3C26BBBE-F38C-4173-8207-FA348767563D}" type="presOf" srcId="{135E142B-330C-4BEA-8F93-774CE9A190FA}" destId="{7CDA9DC7-2F35-41DB-ADC6-ADEF3D6BFD0B}" srcOrd="0" destOrd="0" presId="urn:microsoft.com/office/officeart/2008/layout/LinedList"/>
    <dgm:cxn modelId="{244097D3-A493-4B86-AA8C-ADF656B2AC22}" type="presOf" srcId="{28EFABF7-67E8-4794-B1EA-ED12E55C348A}" destId="{8033AE02-DDDF-48F3-BC97-15F3D07BDD4B}" srcOrd="0" destOrd="0" presId="urn:microsoft.com/office/officeart/2008/layout/LinedList"/>
    <dgm:cxn modelId="{6EEDD1D4-49E6-44C0-A01D-F6AEDB50D759}" type="presOf" srcId="{4150472A-B187-40C0-A554-BDEAF93A4E44}" destId="{6D6803FB-1709-4702-9613-DD7A8B391FFF}" srcOrd="0" destOrd="0" presId="urn:microsoft.com/office/officeart/2008/layout/LinedList"/>
    <dgm:cxn modelId="{C7334AD8-FD6B-4D45-83F5-964D122BC907}" type="presOf" srcId="{842B8FAA-BEC4-4347-8359-0257A234F74B}" destId="{1F341D3B-0ECA-477F-AABA-972AB97800FB}" srcOrd="0" destOrd="0" presId="urn:microsoft.com/office/officeart/2008/layout/LinedList"/>
    <dgm:cxn modelId="{34483F42-682D-494D-83AE-FB0AB932C470}" type="presParOf" srcId="{8958663B-A367-460B-84BD-0556A60B7006}" destId="{49AE6B16-FFD2-4D2B-8702-C412ADE0428D}" srcOrd="0" destOrd="0" presId="urn:microsoft.com/office/officeart/2008/layout/LinedList"/>
    <dgm:cxn modelId="{8CA7A78F-08ED-4273-9246-3EA122F5A652}" type="presParOf" srcId="{8958663B-A367-460B-84BD-0556A60B7006}" destId="{466A671F-4153-458F-BF6D-15487891E1A7}" srcOrd="1" destOrd="0" presId="urn:microsoft.com/office/officeart/2008/layout/LinedList"/>
    <dgm:cxn modelId="{FE0AC4BD-0B3A-434B-B589-31588AA35DAE}" type="presParOf" srcId="{466A671F-4153-458F-BF6D-15487891E1A7}" destId="{7CDA9DC7-2F35-41DB-ADC6-ADEF3D6BFD0B}" srcOrd="0" destOrd="0" presId="urn:microsoft.com/office/officeart/2008/layout/LinedList"/>
    <dgm:cxn modelId="{E63E6E2B-F361-41EC-A911-7B8C9F3E5336}" type="presParOf" srcId="{466A671F-4153-458F-BF6D-15487891E1A7}" destId="{1B59D73D-31DC-40FA-A84B-526B52E7B9AC}" srcOrd="1" destOrd="0" presId="urn:microsoft.com/office/officeart/2008/layout/LinedList"/>
    <dgm:cxn modelId="{97E926E8-065E-4A3E-A168-0909ED775964}" type="presParOf" srcId="{8958663B-A367-460B-84BD-0556A60B7006}" destId="{DE9C2191-9F55-4BBD-9C82-D4C60EB4F1B6}" srcOrd="2" destOrd="0" presId="urn:microsoft.com/office/officeart/2008/layout/LinedList"/>
    <dgm:cxn modelId="{23AC0CE6-968F-4DA5-A13C-FA8DE9ECA946}" type="presParOf" srcId="{8958663B-A367-460B-84BD-0556A60B7006}" destId="{CAD889AD-3DF4-4C52-BF6A-8D614393BE31}" srcOrd="3" destOrd="0" presId="urn:microsoft.com/office/officeart/2008/layout/LinedList"/>
    <dgm:cxn modelId="{BF7A8790-A137-44F5-A41E-189EB8D065AE}" type="presParOf" srcId="{CAD889AD-3DF4-4C52-BF6A-8D614393BE31}" destId="{E1ECF604-CBCD-4C12-A7F7-D2F1087DB7B7}" srcOrd="0" destOrd="0" presId="urn:microsoft.com/office/officeart/2008/layout/LinedList"/>
    <dgm:cxn modelId="{2B4B9C0A-1B56-4984-B729-31ADC455153B}" type="presParOf" srcId="{CAD889AD-3DF4-4C52-BF6A-8D614393BE31}" destId="{6964B52B-2657-470C-A87C-43EBE6E476C5}" srcOrd="1" destOrd="0" presId="urn:microsoft.com/office/officeart/2008/layout/LinedList"/>
    <dgm:cxn modelId="{5C73936C-D322-48AD-8134-0A070FA2442A}" type="presParOf" srcId="{8958663B-A367-460B-84BD-0556A60B7006}" destId="{AEC20251-C882-4206-91BD-03265CC806A9}" srcOrd="4" destOrd="0" presId="urn:microsoft.com/office/officeart/2008/layout/LinedList"/>
    <dgm:cxn modelId="{F6E8360E-E05E-4F99-8142-BB4A7E55728F}" type="presParOf" srcId="{8958663B-A367-460B-84BD-0556A60B7006}" destId="{0A9D20EC-D108-41CF-BD9D-495839F92EF7}" srcOrd="5" destOrd="0" presId="urn:microsoft.com/office/officeart/2008/layout/LinedList"/>
    <dgm:cxn modelId="{6861C0ED-0084-4433-814F-F74C6F7C14CB}" type="presParOf" srcId="{0A9D20EC-D108-41CF-BD9D-495839F92EF7}" destId="{F256D711-041B-4F15-B9DF-F86D1C175DB3}" srcOrd="0" destOrd="0" presId="urn:microsoft.com/office/officeart/2008/layout/LinedList"/>
    <dgm:cxn modelId="{8CD8ECB0-DAD0-4D5B-A144-2E636AA6B04D}" type="presParOf" srcId="{0A9D20EC-D108-41CF-BD9D-495839F92EF7}" destId="{DD014CDA-5A2B-4B0D-8F34-F3D1DEA114CF}" srcOrd="1" destOrd="0" presId="urn:microsoft.com/office/officeart/2008/layout/LinedList"/>
    <dgm:cxn modelId="{F1EF7766-66E2-450B-9653-163956112FF2}" type="presParOf" srcId="{8958663B-A367-460B-84BD-0556A60B7006}" destId="{CEDEE6E4-FB4B-4597-AA5A-750755F8C844}" srcOrd="6" destOrd="0" presId="urn:microsoft.com/office/officeart/2008/layout/LinedList"/>
    <dgm:cxn modelId="{449720D9-AB83-4484-BEA6-58268C0AEA0A}" type="presParOf" srcId="{8958663B-A367-460B-84BD-0556A60B7006}" destId="{EB867484-6D8F-47AE-B5D0-193E676106C5}" srcOrd="7" destOrd="0" presId="urn:microsoft.com/office/officeart/2008/layout/LinedList"/>
    <dgm:cxn modelId="{1A7E7DD5-2A50-4CA5-ADDD-90540F1B917F}" type="presParOf" srcId="{EB867484-6D8F-47AE-B5D0-193E676106C5}" destId="{6D6803FB-1709-4702-9613-DD7A8B391FFF}" srcOrd="0" destOrd="0" presId="urn:microsoft.com/office/officeart/2008/layout/LinedList"/>
    <dgm:cxn modelId="{B52C4A6B-0B12-4318-8083-633552224D39}" type="presParOf" srcId="{EB867484-6D8F-47AE-B5D0-193E676106C5}" destId="{0EDA89AE-2DF7-4B3D-8EAB-45E751308C13}" srcOrd="1" destOrd="0" presId="urn:microsoft.com/office/officeart/2008/layout/LinedList"/>
    <dgm:cxn modelId="{A0F0494F-F6F2-42F8-BF01-1CB99C15C381}" type="presParOf" srcId="{8958663B-A367-460B-84BD-0556A60B7006}" destId="{A68AE4ED-8C28-4955-9683-72C875336ECB}" srcOrd="8" destOrd="0" presId="urn:microsoft.com/office/officeart/2008/layout/LinedList"/>
    <dgm:cxn modelId="{3600B3F5-F1DC-47FB-BF1A-D86E5646E4EF}" type="presParOf" srcId="{8958663B-A367-460B-84BD-0556A60B7006}" destId="{5878CA1F-BADF-4B19-A4E0-EC50571D334A}" srcOrd="9" destOrd="0" presId="urn:microsoft.com/office/officeart/2008/layout/LinedList"/>
    <dgm:cxn modelId="{16F8925A-A104-457B-8390-A60A553066E6}" type="presParOf" srcId="{5878CA1F-BADF-4B19-A4E0-EC50571D334A}" destId="{1F341D3B-0ECA-477F-AABA-972AB97800FB}" srcOrd="0" destOrd="0" presId="urn:microsoft.com/office/officeart/2008/layout/LinedList"/>
    <dgm:cxn modelId="{4C5DFC53-5EE4-4319-88E8-DDED1C6C688C}" type="presParOf" srcId="{5878CA1F-BADF-4B19-A4E0-EC50571D334A}" destId="{0D34100D-D837-4950-A8D4-AF6BDD9D6B1F}" srcOrd="1" destOrd="0" presId="urn:microsoft.com/office/officeart/2008/layout/LinedList"/>
    <dgm:cxn modelId="{938E1C9D-DBB6-4EE8-9624-F1D2A14200E7}" type="presParOf" srcId="{8958663B-A367-460B-84BD-0556A60B7006}" destId="{F627C8F9-6217-45BD-BF80-99B0BFC7FE27}" srcOrd="10" destOrd="0" presId="urn:microsoft.com/office/officeart/2008/layout/LinedList"/>
    <dgm:cxn modelId="{46AE2C7A-9FFC-4ED3-BFFC-C9BAD83B437C}" type="presParOf" srcId="{8958663B-A367-460B-84BD-0556A60B7006}" destId="{E78EEB8A-B962-4552-85C6-6D5C1E616D7F}" srcOrd="11" destOrd="0" presId="urn:microsoft.com/office/officeart/2008/layout/LinedList"/>
    <dgm:cxn modelId="{99B94494-3303-46DA-9FF8-0C4D8752D425}" type="presParOf" srcId="{E78EEB8A-B962-4552-85C6-6D5C1E616D7F}" destId="{8033AE02-DDDF-48F3-BC97-15F3D07BDD4B}" srcOrd="0" destOrd="0" presId="urn:microsoft.com/office/officeart/2008/layout/LinedList"/>
    <dgm:cxn modelId="{3743B8ED-343B-46F8-93F3-DC996A2DADE5}" type="presParOf" srcId="{E78EEB8A-B962-4552-85C6-6D5C1E616D7F}" destId="{A93AFB2A-8A9B-463E-8134-8534B180DE3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AE6B16-FFD2-4D2B-8702-C412ADE0428D}">
      <dsp:nvSpPr>
        <dsp:cNvPr id="0" name=""/>
        <dsp:cNvSpPr/>
      </dsp:nvSpPr>
      <dsp:spPr>
        <a:xfrm>
          <a:off x="0" y="2402"/>
          <a:ext cx="564197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DA9DC7-2F35-41DB-ADC6-ADEF3D6BFD0B}">
      <dsp:nvSpPr>
        <dsp:cNvPr id="0" name=""/>
        <dsp:cNvSpPr/>
      </dsp:nvSpPr>
      <dsp:spPr>
        <a:xfrm>
          <a:off x="0" y="2402"/>
          <a:ext cx="5641974" cy="819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INTRODUZIONE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402"/>
        <a:ext cx="5641974" cy="819407"/>
      </dsp:txXfrm>
    </dsp:sp>
    <dsp:sp modelId="{DE9C2191-9F55-4BBD-9C82-D4C60EB4F1B6}">
      <dsp:nvSpPr>
        <dsp:cNvPr id="0" name=""/>
        <dsp:cNvSpPr/>
      </dsp:nvSpPr>
      <dsp:spPr>
        <a:xfrm>
          <a:off x="0" y="821810"/>
          <a:ext cx="5641974" cy="0"/>
        </a:xfrm>
        <a:prstGeom prst="line">
          <a:avLst/>
        </a:prstGeom>
        <a:solidFill>
          <a:schemeClr val="accent2">
            <a:hueOff val="-264675"/>
            <a:satOff val="298"/>
            <a:lumOff val="706"/>
            <a:alphaOff val="0"/>
          </a:schemeClr>
        </a:solidFill>
        <a:ln w="15875" cap="flat" cmpd="sng" algn="ctr">
          <a:solidFill>
            <a:schemeClr val="accent2">
              <a:hueOff val="-264675"/>
              <a:satOff val="298"/>
              <a:lumOff val="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CF604-CBCD-4C12-A7F7-D2F1087DB7B7}">
      <dsp:nvSpPr>
        <dsp:cNvPr id="0" name=""/>
        <dsp:cNvSpPr/>
      </dsp:nvSpPr>
      <dsp:spPr>
        <a:xfrm>
          <a:off x="0" y="821810"/>
          <a:ext cx="5641974" cy="819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EXPLORATION DATA ANALYSIS (EDA)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821810"/>
        <a:ext cx="5641974" cy="819407"/>
      </dsp:txXfrm>
    </dsp:sp>
    <dsp:sp modelId="{AEC20251-C882-4206-91BD-03265CC806A9}">
      <dsp:nvSpPr>
        <dsp:cNvPr id="0" name=""/>
        <dsp:cNvSpPr/>
      </dsp:nvSpPr>
      <dsp:spPr>
        <a:xfrm>
          <a:off x="0" y="1641217"/>
          <a:ext cx="5641974" cy="0"/>
        </a:xfrm>
        <a:prstGeom prst="line">
          <a:avLst/>
        </a:prstGeom>
        <a:solidFill>
          <a:schemeClr val="accent2">
            <a:hueOff val="-529349"/>
            <a:satOff val="597"/>
            <a:lumOff val="1412"/>
            <a:alphaOff val="0"/>
          </a:schemeClr>
        </a:solidFill>
        <a:ln w="15875" cap="flat" cmpd="sng" algn="ctr">
          <a:solidFill>
            <a:schemeClr val="accent2">
              <a:hueOff val="-529349"/>
              <a:satOff val="597"/>
              <a:lumOff val="1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56D711-041B-4F15-B9DF-F86D1C175DB3}">
      <dsp:nvSpPr>
        <dsp:cNvPr id="0" name=""/>
        <dsp:cNvSpPr/>
      </dsp:nvSpPr>
      <dsp:spPr>
        <a:xfrm>
          <a:off x="0" y="1641217"/>
          <a:ext cx="5641974" cy="819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PRE-PROCESSING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641217"/>
        <a:ext cx="5641974" cy="819407"/>
      </dsp:txXfrm>
    </dsp:sp>
    <dsp:sp modelId="{CEDEE6E4-FB4B-4597-AA5A-750755F8C844}">
      <dsp:nvSpPr>
        <dsp:cNvPr id="0" name=""/>
        <dsp:cNvSpPr/>
      </dsp:nvSpPr>
      <dsp:spPr>
        <a:xfrm>
          <a:off x="0" y="2460624"/>
          <a:ext cx="5641974" cy="0"/>
        </a:xfrm>
        <a:prstGeom prst="line">
          <a:avLst/>
        </a:prstGeom>
        <a:solidFill>
          <a:schemeClr val="accent2">
            <a:hueOff val="-794024"/>
            <a:satOff val="895"/>
            <a:lumOff val="2118"/>
            <a:alphaOff val="0"/>
          </a:schemeClr>
        </a:solidFill>
        <a:ln w="15875" cap="flat" cmpd="sng" algn="ctr">
          <a:solidFill>
            <a:schemeClr val="accent2">
              <a:hueOff val="-794024"/>
              <a:satOff val="895"/>
              <a:lumOff val="2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6803FB-1709-4702-9613-DD7A8B391FFF}">
      <dsp:nvSpPr>
        <dsp:cNvPr id="0" name=""/>
        <dsp:cNvSpPr/>
      </dsp:nvSpPr>
      <dsp:spPr>
        <a:xfrm>
          <a:off x="0" y="2460624"/>
          <a:ext cx="5641974" cy="819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MODEL BUILDING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460624"/>
        <a:ext cx="5641974" cy="819407"/>
      </dsp:txXfrm>
    </dsp:sp>
    <dsp:sp modelId="{A68AE4ED-8C28-4955-9683-72C875336ECB}">
      <dsp:nvSpPr>
        <dsp:cNvPr id="0" name=""/>
        <dsp:cNvSpPr/>
      </dsp:nvSpPr>
      <dsp:spPr>
        <a:xfrm>
          <a:off x="0" y="3280032"/>
          <a:ext cx="5641974" cy="0"/>
        </a:xfrm>
        <a:prstGeom prst="line">
          <a:avLst/>
        </a:prstGeom>
        <a:solidFill>
          <a:schemeClr val="accent2">
            <a:hueOff val="-1058698"/>
            <a:satOff val="1194"/>
            <a:lumOff val="2824"/>
            <a:alphaOff val="0"/>
          </a:schemeClr>
        </a:solidFill>
        <a:ln w="15875" cap="flat" cmpd="sng" algn="ctr">
          <a:solidFill>
            <a:schemeClr val="accent2">
              <a:hueOff val="-1058698"/>
              <a:satOff val="1194"/>
              <a:lumOff val="28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341D3B-0ECA-477F-AABA-972AB97800FB}">
      <dsp:nvSpPr>
        <dsp:cNvPr id="0" name=""/>
        <dsp:cNvSpPr/>
      </dsp:nvSpPr>
      <dsp:spPr>
        <a:xfrm>
          <a:off x="0" y="3280032"/>
          <a:ext cx="5641974" cy="819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MODELS COMPARISON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280032"/>
        <a:ext cx="5641974" cy="819407"/>
      </dsp:txXfrm>
    </dsp:sp>
    <dsp:sp modelId="{F627C8F9-6217-45BD-BF80-99B0BFC7FE27}">
      <dsp:nvSpPr>
        <dsp:cNvPr id="0" name=""/>
        <dsp:cNvSpPr/>
      </dsp:nvSpPr>
      <dsp:spPr>
        <a:xfrm>
          <a:off x="0" y="4099439"/>
          <a:ext cx="5641974" cy="0"/>
        </a:xfrm>
        <a:prstGeom prst="line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33AE02-DDDF-48F3-BC97-15F3D07BDD4B}">
      <dsp:nvSpPr>
        <dsp:cNvPr id="0" name=""/>
        <dsp:cNvSpPr/>
      </dsp:nvSpPr>
      <dsp:spPr>
        <a:xfrm>
          <a:off x="0" y="4099439"/>
          <a:ext cx="5641974" cy="819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CONCLUSIONE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099439"/>
        <a:ext cx="5641974" cy="8194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25BF259-B834-4593-B4B7-730C43A9424C}" type="datetimeFigureOut">
              <a:rPr lang="it-IT" smtClean="0"/>
              <a:t>25/06/2022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8531-C404-454A-BC5D-FEF34DC9C596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746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BF259-B834-4593-B4B7-730C43A9424C}" type="datetimeFigureOut">
              <a:rPr lang="it-IT" smtClean="0"/>
              <a:t>25/06/2022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8531-C404-454A-BC5D-FEF34DC9C5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6256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BF259-B834-4593-B4B7-730C43A9424C}" type="datetimeFigureOut">
              <a:rPr lang="it-IT" smtClean="0"/>
              <a:t>25/06/2022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8531-C404-454A-BC5D-FEF34DC9C596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61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BF259-B834-4593-B4B7-730C43A9424C}" type="datetimeFigureOut">
              <a:rPr lang="it-IT" smtClean="0"/>
              <a:t>25/06/2022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8531-C404-454A-BC5D-FEF34DC9C5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3155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BF259-B834-4593-B4B7-730C43A9424C}" type="datetimeFigureOut">
              <a:rPr lang="it-IT" smtClean="0"/>
              <a:t>25/06/2022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8531-C404-454A-BC5D-FEF34DC9C596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40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BF259-B834-4593-B4B7-730C43A9424C}" type="datetimeFigureOut">
              <a:rPr lang="it-IT" smtClean="0"/>
              <a:t>25/06/2022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8531-C404-454A-BC5D-FEF34DC9C5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939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BF259-B834-4593-B4B7-730C43A9424C}" type="datetimeFigureOut">
              <a:rPr lang="it-IT" smtClean="0"/>
              <a:t>25/06/2022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8531-C404-454A-BC5D-FEF34DC9C5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3607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BF259-B834-4593-B4B7-730C43A9424C}" type="datetimeFigureOut">
              <a:rPr lang="it-IT" smtClean="0"/>
              <a:t>25/06/2022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8531-C404-454A-BC5D-FEF34DC9C5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708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BF259-B834-4593-B4B7-730C43A9424C}" type="datetimeFigureOut">
              <a:rPr lang="it-IT" smtClean="0"/>
              <a:t>25/06/2022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8531-C404-454A-BC5D-FEF34DC9C5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009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BF259-B834-4593-B4B7-730C43A9424C}" type="datetimeFigureOut">
              <a:rPr lang="it-IT" smtClean="0"/>
              <a:t>25/06/2022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8531-C404-454A-BC5D-FEF34DC9C5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4137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BF259-B834-4593-B4B7-730C43A9424C}" type="datetimeFigureOut">
              <a:rPr lang="it-IT" smtClean="0"/>
              <a:t>25/06/2022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8531-C404-454A-BC5D-FEF34DC9C596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92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25BF259-B834-4593-B4B7-730C43A9424C}" type="datetimeFigureOut">
              <a:rPr lang="it-IT" smtClean="0"/>
              <a:t>25/06/2022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2688531-C404-454A-BC5D-FEF34DC9C596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68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magine che contiene interni, contatore&#10;&#10;Descrizione generata automaticamente">
            <a:extLst>
              <a:ext uri="{FF2B5EF4-FFF2-40B4-BE49-F238E27FC236}">
                <a16:creationId xmlns:a16="http://schemas.microsoft.com/office/drawing/2014/main" id="{447A39E3-0B06-84CA-8549-47319344B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8" name="Rectangle 49">
            <a:extLst>
              <a:ext uri="{FF2B5EF4-FFF2-40B4-BE49-F238E27FC236}">
                <a16:creationId xmlns:a16="http://schemas.microsoft.com/office/drawing/2014/main" id="{CC1CA635-2D9C-4E3E-820F-5FE35AC14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chemeClr val="accent1">
              <a:lumMod val="75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E5B7249-F89E-72AE-15A5-4540D47C0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Hotel booking prediction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C497D6E-D399-EB9A-817E-70620F668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>
            <a:normAutofit/>
          </a:bodyPr>
          <a:lstStyle/>
          <a:p>
            <a:r>
              <a:rPr lang="it-IT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Meliane Ayebah</a:t>
            </a:r>
          </a:p>
          <a:p>
            <a:r>
              <a:rPr lang="it-IT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Matricola: A04402</a:t>
            </a:r>
          </a:p>
        </p:txBody>
      </p:sp>
      <p:cxnSp>
        <p:nvCxnSpPr>
          <p:cNvPr id="59" name="Straight Connector 51">
            <a:extLst>
              <a:ext uri="{FF2B5EF4-FFF2-40B4-BE49-F238E27FC236}">
                <a16:creationId xmlns:a16="http://schemas.microsoft.com/office/drawing/2014/main" id="{E0E62FBC-456F-48AE-91ED-3956405D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227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D805E4-DE77-C215-18B7-7A99FF38C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b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sz="3200" dirty="0"/>
          </a:p>
        </p:txBody>
      </p:sp>
      <p:pic>
        <p:nvPicPr>
          <p:cNvPr id="9" name="Segnaposto contenuto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AB1E6BED-F548-25C2-9452-4B151924ED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064" y="2286000"/>
            <a:ext cx="8648010" cy="4022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8652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F9881E-5663-165C-086E-AD859E72A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it-IT" dirty="0"/>
              <a:t> </a:t>
            </a:r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FOREST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098F7E38-BBD9-E495-D358-0153844AF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629" y="2285999"/>
            <a:ext cx="8255902" cy="417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9497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52836C-305C-4C12-1013-3D0540C70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F0A6E39C-3D4A-2061-CA70-BDA19A233C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290" y="2286000"/>
            <a:ext cx="9297557" cy="4022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5003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B75412-39FA-A7B7-27CD-691C9E04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 BOOST CLASSIFIER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4CC4614A-B20D-ED83-2C4B-A50A2FBAB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268" y="2286000"/>
            <a:ext cx="8657602" cy="4022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5019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6C1EE3-5D53-016A-C444-3BA08607B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CLASSIFIER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F75F56BB-191E-7596-A149-BBE7520D4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841" y="2084832"/>
            <a:ext cx="8242003" cy="439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1954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2B77BB-472E-208C-0316-2D3591344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COMPARISON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7C27D22F-234B-2CB6-5E6E-EA0559F2B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392270"/>
            <a:ext cx="9720262" cy="36162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9526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CCF10A-724A-1C03-D098-BD92FA90E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7A08F6-9E89-80D1-D4D3-B3A4A8FA9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761489"/>
            <a:ext cx="9720073" cy="4023360"/>
          </a:xfrm>
        </p:spPr>
        <p:txBody>
          <a:bodyPr/>
          <a:lstStyle/>
          <a:p>
            <a:pPr marL="0" indent="0" algn="just">
              <a:buNone/>
            </a:pPr>
            <a:r>
              <a:rPr lang="it-IT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Come possiamo vedere dalla slide precedente, l'algoritmo Random Forest ha prodotto la migliore accuratezza. </a:t>
            </a:r>
          </a:p>
          <a:p>
            <a:pPr marL="0" indent="0" algn="just">
              <a:buNone/>
            </a:pPr>
            <a:r>
              <a:rPr lang="it-IT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Questo punteggio è buono</a:t>
            </a:r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it-IT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ideale in </a:t>
            </a:r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quanto riesce a </a:t>
            </a:r>
            <a:r>
              <a:rPr lang="it-IT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predire con sicurezza la prenotazione di una camera in un hotel .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225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48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5D5CBB0-5333-62C4-62D1-637783FA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it-IT" sz="4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SOMMARIO</a:t>
            </a:r>
          </a:p>
        </p:txBody>
      </p:sp>
      <p:graphicFrame>
        <p:nvGraphicFramePr>
          <p:cNvPr id="44" name="Segnaposto contenuto 2">
            <a:extLst>
              <a:ext uri="{FF2B5EF4-FFF2-40B4-BE49-F238E27FC236}">
                <a16:creationId xmlns:a16="http://schemas.microsoft.com/office/drawing/2014/main" id="{838C3680-5550-4AF0-1704-94C3D6AD6F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0070313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3221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F131187-A027-A11B-A84F-7D24CF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it-IT" sz="3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INTRODUZIONE</a:t>
            </a:r>
          </a:p>
        </p:txBody>
      </p:sp>
      <p:sp>
        <p:nvSpPr>
          <p:cNvPr id="60" name="Segnaposto contenuto 2">
            <a:extLst>
              <a:ext uri="{FF2B5EF4-FFF2-40B4-BE49-F238E27FC236}">
                <a16:creationId xmlns:a16="http://schemas.microsoft.com/office/drawing/2014/main" id="{F076F62D-B1B4-4511-FE1C-2EEDEB8A1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L’argomento trattato per il progetto finale è hotel booking prediction.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L’obiettivo è quello di creare degli stimatori significativi a partire dal dataset a disposizione e selezionare il modello migliore per predire la prenotazione confrontandolo con i punteggi di accuratezza di diversi modelli di Machine Learning. </a:t>
            </a:r>
          </a:p>
        </p:txBody>
      </p:sp>
    </p:spTree>
    <p:extLst>
      <p:ext uri="{BB962C8B-B14F-4D97-AF65-F5344CB8AC3E}">
        <p14:creationId xmlns:p14="http://schemas.microsoft.com/office/powerpoint/2010/main" val="1008600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279B90-B20B-8F31-E958-5E801E040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Exploration data analysis (EDA)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D2ECF40-7CC7-DB14-50C1-2CC13D4A6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549237"/>
            <a:ext cx="9720073" cy="4023360"/>
          </a:xfrm>
        </p:spPr>
        <p:txBody>
          <a:bodyPr/>
          <a:lstStyle/>
          <a:p>
            <a:pPr algn="just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Nella fase di exploration si cercherà a rispondere ai seguenti quesiti:</a:t>
            </a:r>
          </a:p>
          <a:p>
            <a:pPr algn="just"/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 dove proviene la maggior parte degli ospiti?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Quanto pagano gli ospiti a notte per una camera ?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 varia il prezzo a notte di una camera durante l’anno?</a:t>
            </a:r>
          </a:p>
          <a:p>
            <a:pPr marL="0" indent="0" algn="just">
              <a:buNone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733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61213986-24C4-EFA3-B734-64F517500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Autofit/>
          </a:bodyPr>
          <a:lstStyle/>
          <a:p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 dove proviene la maggior parte degli ospiti?</a:t>
            </a:r>
            <a:b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sz="3200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E2940B7-A573-A354-8D48-BD7444735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489200"/>
            <a:ext cx="6066818" cy="402336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maggior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degli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ospiti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soggiornano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due hotel (Hotel City e Resort Hotel) 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tutti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provenienti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 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maggior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Portogallo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dagli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paesi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europei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pic>
        <p:nvPicPr>
          <p:cNvPr id="7" name="Segnaposto contenuto 6" descr="Immagine che contiene testo, screenshot&#10;&#10;Descrizione generata automaticamente">
            <a:extLst>
              <a:ext uri="{FF2B5EF4-FFF2-40B4-BE49-F238E27FC236}">
                <a16:creationId xmlns:a16="http://schemas.microsoft.com/office/drawing/2014/main" id="{3CF39785-8470-58DB-10B5-0FDF4524D0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97" r="15437" b="2"/>
          <a:stretch/>
        </p:blipFill>
        <p:spPr>
          <a:xfrm>
            <a:off x="7552266" y="-58047"/>
            <a:ext cx="4639733" cy="4233662"/>
          </a:xfrm>
          <a:prstGeom prst="rect">
            <a:avLst/>
          </a:prstGeom>
        </p:spPr>
      </p:pic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CDB5CB6D-FBAF-18A4-B27A-8E2034EC69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2" b="-2"/>
          <a:stretch/>
        </p:blipFill>
        <p:spPr>
          <a:xfrm>
            <a:off x="7233612" y="4111739"/>
            <a:ext cx="4639733" cy="262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88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9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ED55D38-70AC-FDE6-8E4E-A39F65D8F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990916"/>
            <a:ext cx="3779085" cy="1499616"/>
          </a:xfrm>
        </p:spPr>
        <p:txBody>
          <a:bodyPr>
            <a:noAutofit/>
          </a:bodyPr>
          <a:lstStyle/>
          <a:p>
            <a:r>
              <a:rPr lang="it-IT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 varia il prezzo a notte di una camera durante l’anno E QUANTO GLI OSPITI PAGANO UNA CAMERA A NOTTE?</a:t>
            </a:r>
            <a:br>
              <a:rPr lang="it-IT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sz="2400" dirty="0">
              <a:solidFill>
                <a:srgbClr val="FFFFFF"/>
              </a:solidFill>
            </a:endParaRPr>
          </a:p>
        </p:txBody>
      </p:sp>
      <p:cxnSp>
        <p:nvCxnSpPr>
          <p:cNvPr id="29" name="Straight Connector 21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959E33C0-02E3-EF36-E02C-9AC9DC24E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798618"/>
            <a:ext cx="4041213" cy="3931920"/>
          </a:xfrm>
        </p:spPr>
        <p:txBody>
          <a:bodyPr>
            <a:normAutofit/>
          </a:bodyPr>
          <a:lstStyle/>
          <a:p>
            <a:pPr algn="just"/>
            <a:r>
              <a:rPr lang="it-IT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Questa tabella mostra chiaramente che i prezzi del Resort Hotel sono molto più alti durante l’estate mentre i prezzi dell’Hotel city variano di meno e sono più alti durante la primavera e l'autunno.</a:t>
            </a:r>
          </a:p>
          <a:p>
            <a:endParaRPr lang="en-US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B6C0C59-6E8D-863D-14D3-4C06448CC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71764"/>
            <a:ext cx="5455921" cy="331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499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5332F3-67BD-E186-E6D2-2928A673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  <a:endParaRPr lang="it-IT" sz="3200" dirty="0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48FAD0AF-0F84-6BAC-6281-D5DB9AA41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926080"/>
            <a:ext cx="3133580" cy="3931920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questa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slide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osserviamo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 features con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correlazione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tutte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collocate 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corrispondenza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della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diagonale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B3D40DD-E846-FFC1-2830-35D23726B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709" y="1916784"/>
            <a:ext cx="7920007" cy="435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0226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6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8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A53E205-B2C9-4091-BB26-0CAFE535D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 BUILDING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6B2E3DF-9F67-61A0-3417-3DEE3B5F6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pPr algn="just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poter valutare il modello migliore e scegliere quello efficiente </a:t>
            </a:r>
            <a:r>
              <a:rPr lang="it-IT">
                <a:latin typeface="Times New Roman" panose="02020603050405020304" pitchFamily="18" charset="0"/>
                <a:cs typeface="Times New Roman" panose="02020603050405020304" pitchFamily="18" charset="0"/>
              </a:rPr>
              <a:t>si andrà ad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implementare i seguenti modelli: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Logistic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it-IT" dirty="0"/>
              <a:t>Ada </a:t>
            </a:r>
            <a:r>
              <a:rPr lang="it-IT" dirty="0" err="1"/>
              <a:t>Boost</a:t>
            </a:r>
            <a:r>
              <a:rPr lang="it-IT" dirty="0"/>
              <a:t> </a:t>
            </a:r>
            <a:r>
              <a:rPr lang="it-IT" dirty="0" err="1"/>
              <a:t>Classifier</a:t>
            </a:r>
            <a:endParaRPr lang="it-IT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it-IT" dirty="0" err="1"/>
              <a:t>Gradient</a:t>
            </a:r>
            <a:r>
              <a:rPr lang="it-IT" dirty="0"/>
              <a:t> </a:t>
            </a:r>
            <a:r>
              <a:rPr lang="it-IT" dirty="0" err="1"/>
              <a:t>Boosting</a:t>
            </a:r>
            <a:r>
              <a:rPr lang="it-IT" dirty="0"/>
              <a:t> </a:t>
            </a:r>
            <a:r>
              <a:rPr lang="it-IT" dirty="0" err="1"/>
              <a:t>Classifier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22740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7306538-71E3-80AE-9600-002FE9023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041" y="2286000"/>
            <a:ext cx="8546056" cy="4022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640ACEC5-C9D6-BECF-A33B-84D9C3689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Logistic</a:t>
            </a:r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b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864673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Integral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e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484</TotalTime>
  <Words>330</Words>
  <Application>Microsoft Office PowerPoint</Application>
  <PresentationFormat>Widescreen</PresentationFormat>
  <Paragraphs>44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2" baseType="lpstr">
      <vt:lpstr>Times New Roman</vt:lpstr>
      <vt:lpstr>Tw Cen MT</vt:lpstr>
      <vt:lpstr>Tw Cen MT Condensed</vt:lpstr>
      <vt:lpstr>Wingdings</vt:lpstr>
      <vt:lpstr>Wingdings 3</vt:lpstr>
      <vt:lpstr>Integrale</vt:lpstr>
      <vt:lpstr>Hotel booking prediction</vt:lpstr>
      <vt:lpstr>SOMMARIO</vt:lpstr>
      <vt:lpstr>INTRODUZIONE</vt:lpstr>
      <vt:lpstr>Exploration data analysis (EDA)</vt:lpstr>
      <vt:lpstr>Da dove proviene la maggior parte degli ospiti? </vt:lpstr>
      <vt:lpstr>Come varia il prezzo a notte di una camera durante l’anno E QUANTO GLI OSPITI PAGANO UNA CAMERA A NOTTE? </vt:lpstr>
      <vt:lpstr>DATA PRE-PROCESSING</vt:lpstr>
      <vt:lpstr>MODELS BUILDING</vt:lpstr>
      <vt:lpstr>Logistic Regression </vt:lpstr>
      <vt:lpstr>Decision Tree Classifier </vt:lpstr>
      <vt:lpstr>RANDOM FOREST</vt:lpstr>
      <vt:lpstr>KNN</vt:lpstr>
      <vt:lpstr>ADA BOOST CLASSIFIER</vt:lpstr>
      <vt:lpstr>GRADIENT BOOSTING CLASSIFIER</vt:lpstr>
      <vt:lpstr>MODELS COMPARISON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booking prediction</dc:title>
  <dc:creator>Meliane Ayebah</dc:creator>
  <cp:lastModifiedBy>Meliane Ayebah</cp:lastModifiedBy>
  <cp:revision>1</cp:revision>
  <dcterms:created xsi:type="dcterms:W3CDTF">2022-06-12T15:49:41Z</dcterms:created>
  <dcterms:modified xsi:type="dcterms:W3CDTF">2022-06-25T21:24:37Z</dcterms:modified>
</cp:coreProperties>
</file>