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7" r:id="rId5"/>
    <p:sldId id="274" r:id="rId6"/>
    <p:sldId id="275" r:id="rId7"/>
    <p:sldId id="276" r:id="rId8"/>
    <p:sldId id="262" r:id="rId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609893" y="1019508"/>
            <a:ext cx="4610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 Services</a:t>
            </a:r>
            <a:endParaRPr lang="es-CO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Centro de Procesos Industriales y Construcción</a:t>
            </a:r>
          </a:p>
          <a:p>
            <a:pPr algn="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Regional Caldas</a:t>
            </a:r>
          </a:p>
        </p:txBody>
      </p:sp>
    </p:spTree>
    <p:extLst>
      <p:ext uri="{BB962C8B-B14F-4D97-AF65-F5344CB8AC3E}">
        <p14:creationId xmlns=""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619060" y="750833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Contenido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492469" y="2060028"/>
            <a:ext cx="29550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  <a:p>
            <a:pPr indent="-342900">
              <a:buFont typeface="+mj-lt"/>
              <a:buAutoNum type="arabicPeriod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Antecedentes</a:t>
            </a:r>
          </a:p>
          <a:p>
            <a:pPr indent="-342900">
              <a:buFont typeface="+mj-lt"/>
              <a:buAutoNum type="arabicPeriod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  <a:p>
            <a:pPr indent="-342900">
              <a:buFont typeface="+mj-lt"/>
              <a:buAutoNum type="arabicPeriod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del 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619060" y="750833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492469" y="1923393"/>
            <a:ext cx="59956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 algn="just"/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Esta plataforma busca prestar servicios a los usuarios según sus</a:t>
            </a:r>
            <a:b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necesidades, problemas o dificultades; generando así, comodidad, </a:t>
            </a:r>
            <a:b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confianza, integridad y seguridad del mismo. También se busca o </a:t>
            </a:r>
            <a:b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pretende generar empleo, oportunidades y experiencias. </a:t>
            </a:r>
            <a:b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Nuestro principal objetivo es satisfacer adecuada y pertinentemente</a:t>
            </a:r>
            <a:b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 solicitudes o pedidos solicitados por el cliente.</a:t>
            </a:r>
          </a:p>
        </p:txBody>
      </p:sp>
    </p:spTree>
    <p:extLst>
      <p:ext uri="{BB962C8B-B14F-4D97-AF65-F5344CB8AC3E}">
        <p14:creationId xmlns="" xmlns:p14="http://schemas.microsoft.com/office/powerpoint/2010/main" val="308326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elid\OneDrive\Escritorio\1x\Presentació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3843" y="666070"/>
            <a:ext cx="5800443" cy="3567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8326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619060" y="750833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Antecedentes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69676" y="1944414"/>
            <a:ext cx="47181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 algn="just"/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Algunas aplicaciones manejan la misma metodología </a:t>
            </a:r>
            <a:b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domicilio, algunos ejemplos de ello son:</a:t>
            </a:r>
            <a:b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2900" algn="just">
              <a:buFont typeface="Wingdings" pitchFamily="2" charset="2"/>
              <a:buChar char="v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Domicilios.com</a:t>
            </a:r>
          </a:p>
          <a:p>
            <a:pPr indent="-342900" algn="just">
              <a:buFont typeface="Wingdings" pitchFamily="2" charset="2"/>
              <a:buChar char="v"/>
            </a:pP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iFood</a:t>
            </a: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2900" algn="just">
              <a:buFont typeface="Wingdings" pitchFamily="2" charset="2"/>
              <a:buChar char="v"/>
            </a:pP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Rappi</a:t>
            </a: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2900" algn="just">
              <a:buFont typeface="Wingdings" pitchFamily="2" charset="2"/>
              <a:buChar char="v"/>
            </a:pPr>
            <a:r>
              <a:rPr lang="es-E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Laika</a:t>
            </a: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:\Users\melid\OneDrive\Escritorio\descarg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2139" y="2100155"/>
            <a:ext cx="612000" cy="612000"/>
          </a:xfrm>
          <a:prstGeom prst="rect">
            <a:avLst/>
          </a:prstGeom>
          <a:noFill/>
        </p:spPr>
      </p:pic>
      <p:pic>
        <p:nvPicPr>
          <p:cNvPr id="1028" name="Picture 4" descr="C:\Users\melid\OneDrive\Escritorio\descarg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6141" y="2478041"/>
            <a:ext cx="612726" cy="612726"/>
          </a:xfrm>
          <a:prstGeom prst="rect">
            <a:avLst/>
          </a:prstGeom>
          <a:noFill/>
        </p:spPr>
      </p:pic>
      <p:pic>
        <p:nvPicPr>
          <p:cNvPr id="1029" name="Picture 5" descr="C:\Users\melid\OneDrive\Escritorio\social_imag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52301" y="3012259"/>
            <a:ext cx="612000" cy="612000"/>
          </a:xfrm>
          <a:prstGeom prst="rect">
            <a:avLst/>
          </a:prstGeom>
          <a:noFill/>
        </p:spPr>
      </p:pic>
      <p:pic>
        <p:nvPicPr>
          <p:cNvPr id="1031" name="Picture 7" descr="C:\Users\melid\OneDrive\Escritorio\unnam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6651" y="3360088"/>
            <a:ext cx="612000" cy="61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8326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619060" y="750833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18162" y="2338891"/>
            <a:ext cx="5944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 algn="just"/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creación de esta plataforma nació de la ignorancia de las</a:t>
            </a:r>
            <a:b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personas al no tener conocimiento de alguien que pudiera </a:t>
            </a:r>
            <a:b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satisfacer o prestar alguna solución a esa necesidad o problemática.</a:t>
            </a:r>
          </a:p>
        </p:txBody>
      </p:sp>
    </p:spTree>
    <p:extLst>
      <p:ext uri="{BB962C8B-B14F-4D97-AF65-F5344CB8AC3E}">
        <p14:creationId xmlns="" xmlns:p14="http://schemas.microsoft.com/office/powerpoint/2010/main" val="308326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619060" y="750833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del Proyecto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6557" y="1715450"/>
            <a:ext cx="6093270" cy="255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8326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54</Words>
  <Application>Microsoft Office PowerPoint</Application>
  <PresentationFormat>Presentación en pantalla (16:9)</PresentationFormat>
  <Paragraphs>20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Melida Gutierrez</cp:lastModifiedBy>
  <cp:revision>37</cp:revision>
  <dcterms:created xsi:type="dcterms:W3CDTF">2019-11-27T03:16:21Z</dcterms:created>
  <dcterms:modified xsi:type="dcterms:W3CDTF">2020-07-31T16:37:12Z</dcterms:modified>
</cp:coreProperties>
</file>