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  <p:sldMasterId id="2147484032" r:id="rId2"/>
  </p:sldMasterIdLst>
  <p:notesMasterIdLst>
    <p:notesMasterId r:id="rId31"/>
  </p:notesMasterIdLst>
  <p:sldIdLst>
    <p:sldId id="263" r:id="rId3"/>
    <p:sldId id="284" r:id="rId4"/>
    <p:sldId id="256" r:id="rId5"/>
    <p:sldId id="257" r:id="rId6"/>
    <p:sldId id="267" r:id="rId7"/>
    <p:sldId id="258" r:id="rId8"/>
    <p:sldId id="285" r:id="rId9"/>
    <p:sldId id="260" r:id="rId10"/>
    <p:sldId id="269" r:id="rId11"/>
    <p:sldId id="271" r:id="rId12"/>
    <p:sldId id="274" r:id="rId13"/>
    <p:sldId id="268" r:id="rId14"/>
    <p:sldId id="273" r:id="rId15"/>
    <p:sldId id="270" r:id="rId16"/>
    <p:sldId id="272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6" r:id="rId25"/>
    <p:sldId id="289" r:id="rId26"/>
    <p:sldId id="287" r:id="rId27"/>
    <p:sldId id="288" r:id="rId28"/>
    <p:sldId id="283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0EE0743-607A-43F5-9017-7B9FB0EBA9A5}">
          <p14:sldIdLst>
            <p14:sldId id="263"/>
            <p14:sldId id="284"/>
            <p14:sldId id="256"/>
            <p14:sldId id="257"/>
            <p14:sldId id="267"/>
            <p14:sldId id="258"/>
          </p14:sldIdLst>
        </p14:section>
        <p14:section name="View Engines" id="{1E53C710-3E71-4C1C-8103-EB766407FF36}">
          <p14:sldIdLst>
            <p14:sldId id="285"/>
            <p14:sldId id="260"/>
            <p14:sldId id="269"/>
            <p14:sldId id="271"/>
            <p14:sldId id="274"/>
            <p14:sldId id="268"/>
            <p14:sldId id="273"/>
            <p14:sldId id="270"/>
            <p14:sldId id="272"/>
            <p14:sldId id="276"/>
            <p14:sldId id="275"/>
          </p14:sldIdLst>
        </p14:section>
        <p14:section name="Razor" id="{EA57B13C-09D6-4474-ABA9-06F15FF1E310}">
          <p14:sldIdLst>
            <p14:sldId id="277"/>
            <p14:sldId id="278"/>
            <p14:sldId id="279"/>
            <p14:sldId id="280"/>
            <p14:sldId id="281"/>
            <p14:sldId id="286"/>
            <p14:sldId id="289"/>
            <p14:sldId id="287"/>
            <p14:sldId id="288"/>
          </p14:sldIdLst>
        </p14:section>
        <p14:section name="End" id="{B9109937-CC8C-4F15-AF76-1D81BEC3FB73}">
          <p14:sldIdLst>
            <p14:sldId id="28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3F3E5"/>
    <a:srgbClr val="2D404B"/>
    <a:srgbClr val="0B0D13"/>
    <a:srgbClr val="33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11EB-1202-4300-A2A7-1E15A312BCA6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8E1DD-16E7-458B-A392-E633E9E86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16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8E1DD-16E7-458B-A392-E633E9E86D9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86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8E1DD-16E7-458B-A392-E633E9E86D9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22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8E1DD-16E7-458B-A392-E633E9E86D9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8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4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150" normalizeH="0" baseline="0" noProof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1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85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86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87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703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5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12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endParaRPr lang="en-US" b="1" cap="none" spc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>
            <a:normAutofit/>
          </a:bodyPr>
          <a:lstStyle>
            <a:lvl1pPr marL="342900" indent="-342900" algn="l">
              <a:buFont typeface="Wingdings" pitchFamily="2" charset="2"/>
              <a:buChar char="§"/>
              <a:defRPr sz="2400" b="1"/>
            </a:lvl1pPr>
            <a:lvl2pPr marL="342900" indent="-342900">
              <a:buFont typeface="Arial" pitchFamily="34" charset="0"/>
              <a:buChar char="•"/>
              <a:defRPr sz="2000" b="1"/>
            </a:lvl2pPr>
            <a:lvl3pPr marL="522288" indent="-342900" algn="l">
              <a:buFont typeface="Wingdings" pitchFamily="2" charset="2"/>
              <a:buChar char="§"/>
              <a:defRPr sz="2000" b="1"/>
            </a:lvl3pPr>
            <a:lvl4pPr marL="690562" indent="-342900" algn="l">
              <a:buFont typeface="Wingdings" pitchFamily="2" charset="2"/>
              <a:buChar char="§"/>
              <a:defRPr sz="2000" b="1"/>
            </a:lvl4pPr>
            <a:lvl5pPr marL="858837" indent="-342900" algn="l">
              <a:buFont typeface="Wingdings" pitchFamily="2" charset="2"/>
              <a:buChar char="§"/>
              <a:defRPr sz="2000" b="1"/>
            </a:lvl5pPr>
            <a:lvl6pPr marL="980694" indent="-285750" algn="l">
              <a:buFont typeface="Wingdings" pitchFamily="2" charset="2"/>
              <a:buChar char="§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>
              <a:defRPr b="1" cap="none" spc="0"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371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 algn="ctr">
              <a:defRPr kumimoji="0" lang="en-US" sz="60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4000">
              <a:srgbClr val="2D404B"/>
            </a:gs>
            <a:gs pos="100000">
              <a:srgbClr val="33435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Char char="•"/>
        <a:defRPr sz="2400" b="1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522288" indent="-3429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690562" indent="-3429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858837" indent="-3429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980694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CB2D-8D70-495E-91AA-B7A78A051BBB}" type="datetimeFigureOut">
              <a:rPr lang="en-AU" smtClean="0"/>
              <a:t>2/07/2011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0BBF-8818-4BF8-8F26-08812EEF5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37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hyperlink" Target="http://www.mindscapehq.com/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2.png"/><Relationship Id="rId2" Type="http://schemas.openxmlformats.org/officeDocument/2006/relationships/image" Target="../media/image3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5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bit.ly/asp-helpers-ap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azor-j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azor-them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razor-outside-asp" TargetMode="External"/><Relationship Id="rId13" Type="http://schemas.openxmlformats.org/officeDocument/2006/relationships/hyperlink" Target="http://bit.ly/precompile-razor" TargetMode="External"/><Relationship Id="rId3" Type="http://schemas.openxmlformats.org/officeDocument/2006/relationships/hyperlink" Target="http://bit.ly/slaks-razor" TargetMode="External"/><Relationship Id="rId7" Type="http://schemas.openxmlformats.org/officeDocument/2006/relationships/hyperlink" Target="http://bit.ly/ch9-razor" TargetMode="External"/><Relationship Id="rId12" Type="http://schemas.openxmlformats.org/officeDocument/2006/relationships/hyperlink" Target="http://bit.ly/razor-engine" TargetMode="External"/><Relationship Id="rId2" Type="http://schemas.openxmlformats.org/officeDocument/2006/relationships/hyperlink" Target="http://bit.ly/razor-dll" TargetMode="External"/><Relationship Id="rId16" Type="http://schemas.openxmlformats.org/officeDocument/2006/relationships/hyperlink" Target="http://twitter.com/meli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brantcode.com/" TargetMode="External"/><Relationship Id="rId11" Type="http://schemas.openxmlformats.org/officeDocument/2006/relationships/hyperlink" Target="http://bit.ly/razor-generator" TargetMode="External"/><Relationship Id="rId5" Type="http://schemas.openxmlformats.org/officeDocument/2006/relationships/hyperlink" Target="http://bit.ly/mvc-build-views" TargetMode="External"/><Relationship Id="rId15" Type="http://schemas.openxmlformats.org/officeDocument/2006/relationships/hyperlink" Target="http://gurustop.net/" TargetMode="External"/><Relationship Id="rId10" Type="http://schemas.openxmlformats.org/officeDocument/2006/relationships/hyperlink" Target="http://bit.ly/david-razor" TargetMode="External"/><Relationship Id="rId4" Type="http://schemas.openxmlformats.org/officeDocument/2006/relationships/hyperlink" Target="http://nerddinner.codeplex.com/" TargetMode="External"/><Relationship Id="rId9" Type="http://schemas.openxmlformats.org/officeDocument/2006/relationships/hyperlink" Target="http://haacked.com/" TargetMode="External"/><Relationship Id="rId14" Type="http://schemas.openxmlformats.org/officeDocument/2006/relationships/hyperlink" Target="http://github.com/telerik/razor-conver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mvc/mvc3" TargetMode="External"/><Relationship Id="rId2" Type="http://schemas.openxmlformats.org/officeDocument/2006/relationships/hyperlink" Target="http://bit.ly/VS2010-S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crosoft.com/web" TargetMode="External"/><Relationship Id="rId4" Type="http://schemas.openxmlformats.org/officeDocument/2006/relationships/hyperlink" Target="http://nuget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4000">
              <a:srgbClr val="2D404B"/>
            </a:gs>
            <a:gs pos="100000">
              <a:srgbClr val="0B0D13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99832" y="3861048"/>
            <a:ext cx="4896544" cy="2808312"/>
          </a:xfrm>
        </p:spPr>
        <p:txBody>
          <a:bodyPr>
            <a:normAutofit/>
          </a:bodyPr>
          <a:lstStyle/>
          <a:p>
            <a:pPr algn="ctr"/>
            <a:r>
              <a:rPr lang="en-AU" sz="2800" b="1" i="0" dirty="0" smtClean="0"/>
              <a:t>Mohamed </a:t>
            </a:r>
            <a:r>
              <a:rPr lang="en-AU" sz="2800" b="1" i="0" dirty="0" err="1" smtClean="0"/>
              <a:t>Meligy</a:t>
            </a:r>
            <a:endParaRPr lang="en-AU" sz="2800" b="1" i="0" dirty="0" smtClean="0"/>
          </a:p>
          <a:p>
            <a:pPr algn="ctr"/>
            <a:r>
              <a:rPr lang="en-AU" sz="2000" i="0" dirty="0"/>
              <a:t>(</a:t>
            </a:r>
            <a:r>
              <a:rPr lang="en-AU" sz="2000" i="0" dirty="0">
                <a:solidFill>
                  <a:schemeClr val="tx1">
                    <a:lumMod val="65000"/>
                  </a:schemeClr>
                </a:solidFill>
              </a:rPr>
              <a:t>@</a:t>
            </a:r>
            <a:r>
              <a:rPr lang="en-AU" sz="2000" i="0" dirty="0"/>
              <a:t>@</a:t>
            </a:r>
            <a:r>
              <a:rPr lang="en-AU" sz="2000" i="0" dirty="0" err="1"/>
              <a:t>Meligy</a:t>
            </a:r>
            <a:r>
              <a:rPr lang="en-AU" sz="2000" i="0" dirty="0"/>
              <a:t>)</a:t>
            </a:r>
          </a:p>
          <a:p>
            <a:pPr algn="ctr"/>
            <a:r>
              <a:rPr lang="en-AU" i="0" dirty="0" smtClean="0"/>
              <a:t>Senior Developer, Readify</a:t>
            </a:r>
          </a:p>
          <a:p>
            <a:pPr algn="ctr"/>
            <a:endParaRPr lang="en-AU" i="0" dirty="0" smtClean="0"/>
          </a:p>
          <a:p>
            <a:pPr algn="ctr"/>
            <a:r>
              <a:rPr lang="en-AU" i="0" dirty="0" smtClean="0"/>
              <a:t>http://gurustop.net</a:t>
            </a:r>
            <a:endParaRPr lang="en-AU" i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846585"/>
            <a:ext cx="7680960" cy="2438399"/>
          </a:xfrm>
        </p:spPr>
        <p:txBody>
          <a:bodyPr>
            <a:normAutofit/>
          </a:bodyPr>
          <a:lstStyle/>
          <a:p>
            <a:pPr algn="ctr"/>
            <a:r>
              <a:rPr lang="en-AU" sz="7200" spc="600" dirty="0">
                <a:ln w="1143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AU" sz="7200" dirty="0" smtClean="0">
                <a:ln w="1143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Razor</a:t>
            </a:r>
            <a:endParaRPr lang="en-AU" sz="7200" dirty="0">
              <a:ln w="1143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1" descr="C:\Users\lewis.benge\Desktop\DDD\DDD.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95" y="343356"/>
            <a:ext cx="21526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err="1" smtClean="0"/>
              <a:t>Markup</a:t>
            </a:r>
            <a:r>
              <a:rPr lang="en-AU" dirty="0" smtClean="0"/>
              <a:t> Oriented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Spark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083246" cy="25033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1" y="1916833"/>
            <a:ext cx="8263834" cy="20966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Comes from Rails</a:t>
            </a:r>
          </a:p>
          <a:p>
            <a:r>
              <a:rPr lang="en-AU" dirty="0" smtClean="0"/>
              <a:t>Not </a:t>
            </a:r>
            <a:r>
              <a:rPr lang="en-AU" dirty="0"/>
              <a:t>HTML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NHAML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863216"/>
            <a:ext cx="7047783" cy="1944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5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838200"/>
            <a:ext cx="7781925" cy="518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8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Code Oriented</a:t>
            </a:r>
          </a:p>
          <a:p>
            <a:r>
              <a:rPr lang="en-AU" dirty="0" smtClean="0"/>
              <a:t>Automatic Encoding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Razor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6089822" cy="28803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5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3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AU" dirty="0" smtClean="0">
                <a:ln w="18415" cmpd="sng">
                  <a:solidFill>
                    <a:srgbClr val="92D050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They’re all just template languages!</a:t>
            </a:r>
            <a:endParaRPr lang="en-AU" dirty="0">
              <a:ln w="18415" cmpd="sng">
                <a:solidFill>
                  <a:srgbClr val="92D050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It’s up to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To Use Which…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62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612062" cy="5206320"/>
          </a:xfrm>
        </p:spPr>
        <p:txBody>
          <a:bodyPr/>
          <a:lstStyle/>
          <a:p>
            <a:r>
              <a:rPr lang="en-AU" dirty="0" smtClean="0"/>
              <a:t>It’s up to you</a:t>
            </a:r>
          </a:p>
          <a:p>
            <a:r>
              <a:rPr lang="en-AU" dirty="0" smtClean="0"/>
              <a:t>NHAML</a:t>
            </a:r>
          </a:p>
          <a:p>
            <a:pPr lvl="2"/>
            <a:r>
              <a:rPr lang="en-AU" dirty="0" smtClean="0"/>
              <a:t>If you do Ruby a lot, or really hate </a:t>
            </a:r>
            <a:r>
              <a:rPr lang="en-AU" dirty="0" err="1" smtClean="0"/>
              <a:t>XMLness</a:t>
            </a:r>
            <a:r>
              <a:rPr lang="en-AU" dirty="0" smtClean="0"/>
              <a:t> of HTML</a:t>
            </a:r>
          </a:p>
          <a:p>
            <a:r>
              <a:rPr lang="en-AU" dirty="0" err="1" smtClean="0"/>
              <a:t>Webforms</a:t>
            </a:r>
            <a:endParaRPr lang="en-AU" dirty="0"/>
          </a:p>
          <a:p>
            <a:pPr lvl="2"/>
            <a:r>
              <a:rPr lang="en-AU" dirty="0"/>
              <a:t>Legacy </a:t>
            </a:r>
            <a:r>
              <a:rPr lang="en-AU" dirty="0" smtClean="0"/>
              <a:t>Code</a:t>
            </a:r>
          </a:p>
          <a:p>
            <a:pPr lvl="2"/>
            <a:r>
              <a:rPr lang="en-AU" dirty="0" smtClean="0"/>
              <a:t>Custom Controls (Not Recommended)</a:t>
            </a:r>
          </a:p>
          <a:p>
            <a:r>
              <a:rPr lang="en-AU" dirty="0" smtClean="0"/>
              <a:t>Spark</a:t>
            </a:r>
          </a:p>
          <a:p>
            <a:pPr lvl="2"/>
            <a:r>
              <a:rPr lang="en-AU" dirty="0" smtClean="0"/>
              <a:t>Client &amp; </a:t>
            </a:r>
            <a:r>
              <a:rPr lang="en-AU" dirty="0"/>
              <a:t>S</a:t>
            </a:r>
            <a:r>
              <a:rPr lang="en-AU" dirty="0" smtClean="0"/>
              <a:t>erver Templates</a:t>
            </a:r>
          </a:p>
          <a:p>
            <a:pPr lvl="2"/>
            <a:r>
              <a:rPr lang="en-AU" dirty="0" smtClean="0"/>
              <a:t>If non-developers will write the </a:t>
            </a:r>
            <a:r>
              <a:rPr lang="en-AU" dirty="0" err="1" smtClean="0"/>
              <a:t>markup</a:t>
            </a:r>
            <a:endParaRPr lang="en-AU" dirty="0" smtClean="0"/>
          </a:p>
          <a:p>
            <a:r>
              <a:rPr lang="en-AU" dirty="0" smtClean="0"/>
              <a:t>Razor</a:t>
            </a:r>
          </a:p>
          <a:p>
            <a:pPr lvl="2"/>
            <a:r>
              <a:rPr lang="en-AU" u="sng" dirty="0" smtClean="0"/>
              <a:t>Use By Default</a:t>
            </a:r>
            <a:endParaRPr lang="en-AU" u="sng" dirty="0"/>
          </a:p>
          <a:p>
            <a:pPr lvl="1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To Use Which…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78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627784" y="2708920"/>
            <a:ext cx="3960439" cy="1147192"/>
          </a:xfrm>
        </p:spPr>
        <p:txBody>
          <a:bodyPr>
            <a:noAutofit/>
          </a:bodyPr>
          <a:lstStyle/>
          <a:p>
            <a:pPr algn="ctr"/>
            <a:r>
              <a:rPr lang="en-AU" sz="7200" spc="600" dirty="0">
                <a:ln w="1143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AU" sz="7200" dirty="0" smtClean="0">
                <a:ln w="1143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Razor</a:t>
            </a:r>
            <a:endParaRPr lang="en-AU" sz="7200" dirty="0">
              <a:ln w="1143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Syntax</a:t>
            </a:r>
            <a:endParaRPr lang="en-A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909006" cy="72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6" y="2564904"/>
            <a:ext cx="5337412" cy="1269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04"/>
          <a:stretch/>
        </p:blipFill>
        <p:spPr bwMode="auto">
          <a:xfrm>
            <a:off x="4747984" y="1585380"/>
            <a:ext cx="4086290" cy="6914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12" y="4221088"/>
            <a:ext cx="4824536" cy="16196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1" y="5918467"/>
            <a:ext cx="8083463" cy="714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6136" y="6059630"/>
            <a:ext cx="32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9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www.consensus.com.au/SoftwareAwards/CSAarchive/CSA2005/Art/ISD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04864"/>
            <a:ext cx="22193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://t2.gstatic.com/images?q=tbn:ANd9GcRqYd4_wCwKJve8DiBQx4ZEQlC8pUvl68qqY35MJ_MqeBXWdEKR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39" y="2639039"/>
            <a:ext cx="2237532" cy="76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0.gstatic.com/images?q=tbn:ANd9GcQkey-QmXZKkj9_LsQ6nZx_OfUuw6HRJJrwzSwAkxz7mdyO8t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08" y="3573016"/>
            <a:ext cx="2813596" cy="9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http://t2.gstatic.com/images?q=tbn:ANd9GcR7xYeZPIcD64fLfO0TAqWMeODWVI5T-FTxI1dy4v1TE-oC0kJ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9039"/>
            <a:ext cx="2286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http://t2.gstatic.com/images?q=tbn:ANd9GcRGD3oSSJ7i5xv4Tff7inVY_8Jw_a0zhzGC7dcqV4cNBRvPSp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92" y="3633621"/>
            <a:ext cx="3481388" cy="8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http://t1.gstatic.com/images?q=tbn:ANd9GcQw1qzYs1wZ9601ajhRcekjFjoXCApjUKIusQIpBeJLIu2w-rwj9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2" y="2379935"/>
            <a:ext cx="1286678" cy="11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2" descr="data:image/jpg;base64,/9j/4AAQSkZJRgABAQAAAQABAAD/2wCEAAkGBggSEBUUEBEWFRUUFRYTFRgYEyMZHBwfHR0nIBUcGxsdJyYqIyUqJRwaJDsjLzArLCwuHioyNTw0NSgtLDUBCQoKDQwNGQ8PGi4kHyQ0Ki0sLC01LCkpLy01NSk0LCwsKiwvNSwwLC80KSwpLCwsKSwpLCo1NiwsLCwpNSwsLP/AABEIACcAigMBIgACEQEDEQH/xAAcAAACAgMBAQAAAAAAAAAAAAAABgUHAgQIAwH/xAAzEAABAwIDBgUDAwUBAAAAAAABAgMRAAQFEiEGBxQxQVETImFxoTKBkQgjsRVCYnKCUv/EABkBAQEAAwEAAAAAAAAAAAAAAAABAgMEBf/EACARAAICAgEFAQAAAAAAAAAAAAABAhESITEDEyJBUYH/2gAMAwEAAhEDEQA/AKec5n3NY1k5zPuaxr1TlCis2WXFqCUJKlKISkASSToAB3qwWtzV0hKOMv7W1ccEpbWuVffkPxNYuSjyVJsruimLazYbE8OeQi5y5HPodSSUKHU99JkjnFe22W7+/wAOS0tbiHmnxKHG5yzEwZ7jUd9e1MloUxXopnXsHeIwz+oPOobQpQS02qc7kmAU6RrqfYTW5hO6rG7qzYubcoWH3FICNQUBJIK1k6R5fkUzj9LixMoqynNx2IltRtr22fdbHmaQrWe09/eKRcKwHELi5TbNIJeUooCT5YKZK5nlEGfainF8MYsj6Kspvcq5mDa8Ts0vHTws8me3Qz9qS9p9mcQsLhTFykBQAUCDKVJPJST20P3FFOL0g4tETRT9bbmsdcRbuNraKH2/FUskpS0mAfOSPXp2NZY5udxFm2Vc29yzdIbBLgaOoA+ojmDHbnU7kfoxZX9FMGx+yDmIOLQm4ZZyJC5dVAMmIFNzW4fElhRbvrReUScqlGO0wNKrnFOmwotm/wDp92iyPvWazo6nxm/9k6LA9xB+1XrXH+zmMu2l2zcI5tOBZA6jksfdJIrru2uWnEJWgylaQtJHUESD+K5OvGpWbYO0caLGp9zWNZOcz7msa7TQPe5S0YcxhrOJyIdcQP8AICAftJP2qf2xRu9dv7hV5dX3jBxSFgNpKUlOmVMtnyiNKrjZzHrmyumrhqCppUweSgRCkn0IJFWLjF7u0xNziXrh+zeWAXUhskExE6JWCfURPUVomnne/wANkXqjV252w2ZdwlmytHH3VMOIKFvIghIkGVQAdDl0Hap3dW0u/wAKdtsRSDZtLQllxSsqgrNOUKPYlIB/yy60hbUp2ICWWsOL5V4n71w6D9BEaI0mOf0jl61KbwNtcMVa2+H4WpXCsgKWrKUFahy0MHnKieqj6VMbSSLe7Mt9l9ifHC3dQG2GEjhkJ+kpIAze+mWOkR61PHEbpnY5ssrKCtxTZKTByqeVmE9JqG2i2zwbEsIbTdrKcQttEHwyfE6GVAQMwgmTooetNmz2KYWxsuwb1nxmFuLacSOYCnleZPqOfQ1HqKTXseyut0l3ct4xbeET+4pTawOqSk5p9on3FS+1Wzd5c7SPsWSsi1KCysEpCJQPFUSNev3JjrUvg2N7tsLUq5s3H7l/KQ2hSSMk8xJSkDsVGTExSlsnvAdt8WN9cJK/GKw8E84XH0T/AOYTA6gVlttyS9DSVMmbvZTd9aOlu5xO4W+2rzllkQlQOonKvUH1re/UKE8RaEazbr16kZhE/mvHE1bry+u88e4eK1qe4UIKQVkyQSpIhMnlmj+Ki97m2GGYg5bLtifIypKwUlOUkg5dQJiOY0qRtyT2HwMW87EbpGBYY2hZSh1tIcAMZglAKQfSTMVr/p/dWXL1onyKYCinpMkTHsSKhtvtrcKusNw5hhZU5boh0FBTlOQDmRB1B5TXzdFtZhVg9cqullAcYyJhBVJBmPKDH8UxfbaoX5CXY4bcPvIZZTmW4vIgepP8VZu2WI22C2f9MsVS+8nPeO/3eYRlSRykT7J9TNQ26TaTZ+yuXn70qCsgSyoNlcST4mgmDGUT2mpXEButfdW67eXqnHFFaiUK1J/4rKT8qa0RcFWpBnQewHwBXSGCbtr5NsyleIXKFJabSpCVDKkhIBSnTkOVVLus2cau8XQEgqZYUp8lQ1KUn9oH1Jy/g103WvrzppIygjjRy2dk6dT1FY8M72+RRRXTZqoOGd7fIo4Z3t8iiilig4Z3t8ijhne3yKKKWKDhne3yKcLjbLNgjeG+AoKQ5n8TOIIzlf08/wC6K+0VGr5KtCdwzvb5FHDO9vkUUVbJQcM72+RRwzvb5FFFLFBwzvb5FHDO9vkUUUsUHDO9vkUcM72+RRRSxRfu4TZ0M2S7hQ89wsgeiEaD8nNVoUUV53UdyZ0Lg//Z"/>
          <p:cNvSpPr>
            <a:spLocks noChangeAspect="1" noChangeArrowheads="1"/>
          </p:cNvSpPr>
          <p:nvPr/>
        </p:nvSpPr>
        <p:spPr bwMode="auto">
          <a:xfrm>
            <a:off x="73025" y="-184150"/>
            <a:ext cx="13144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24" descr="data:image/jpg;base64,/9j/4AAQSkZJRgABAQAAAQABAAD/2wCEAAkGBggSEBUUEBEWFRUUFRYTFRgYEyMZHBwfHR0nIBUcGxsdJyYqIyUqJRwaJDsjLzArLCwuHioyNTw0NSgtLDUBCQoKDQwNGQ8PGi4kHyQ0Ki0sLC01LCkpLy01NSk0LCwsKiwvNSwwLC80KSwpLCwsKSwpLCo1NiwsLCwpNSwsLP/AABEIACcAigMBIgACEQEDEQH/xAAcAAACAgMBAQAAAAAAAAAAAAAABgUHAgQIAwH/xAAzEAABAwIDBgUDAwUBAAAAAAABAgMRAAQFEiEGBxQxQVETImFxoTKBkQgjsRVCYnKCUv/EABkBAQEAAwEAAAAAAAAAAAAAAAABAgMEBf/EACARAAICAgEFAQAAAAAAAAAAAAABAhESITEDEyJBUYH/2gAMAwEAAhEDEQA/AKec5n3NY1k5zPuaxr1TlCis2WXFqCUJKlKISkASSToAB3qwWtzV0hKOMv7W1ccEpbWuVffkPxNYuSjyVJsruimLazYbE8OeQi5y5HPodSSUKHU99JkjnFe22W7+/wAOS0tbiHmnxKHG5yzEwZ7jUd9e1MloUxXopnXsHeIwz+oPOobQpQS02qc7kmAU6RrqfYTW5hO6rG7qzYubcoWH3FICNQUBJIK1k6R5fkUzj9LixMoqynNx2IltRtr22fdbHmaQrWe09/eKRcKwHELi5TbNIJeUooCT5YKZK5nlEGfainF8MYsj6Kspvcq5mDa8Ts0vHTws8me3Qz9qS9p9mcQsLhTFykBQAUCDKVJPJST20P3FFOL0g4tETRT9bbmsdcRbuNraKH2/FUskpS0mAfOSPXp2NZY5udxFm2Vc29yzdIbBLgaOoA+ojmDHbnU7kfoxZX9FMGx+yDmIOLQm4ZZyJC5dVAMmIFNzW4fElhRbvrReUScqlGO0wNKrnFOmwotm/wDp92iyPvWazo6nxm/9k6LA9xB+1XrXH+zmMu2l2zcI5tOBZA6jksfdJIrru2uWnEJWgylaQtJHUESD+K5OvGpWbYO0caLGp9zWNZOcz7msa7TQPe5S0YcxhrOJyIdcQP8AICAftJP2qf2xRu9dv7hV5dX3jBxSFgNpKUlOmVMtnyiNKrjZzHrmyumrhqCppUweSgRCkn0IJFWLjF7u0xNziXrh+zeWAXUhskExE6JWCfURPUVomnne/wANkXqjV252w2ZdwlmytHH3VMOIKFvIghIkGVQAdDl0Hap3dW0u/wAKdtsRSDZtLQllxSsqgrNOUKPYlIB/yy60hbUp2ICWWsOL5V4n71w6D9BEaI0mOf0jl61KbwNtcMVa2+H4WpXCsgKWrKUFahy0MHnKieqj6VMbSSLe7Mt9l9ifHC3dQG2GEjhkJ+kpIAze+mWOkR61PHEbpnY5ssrKCtxTZKTByqeVmE9JqG2i2zwbEsIbTdrKcQttEHwyfE6GVAQMwgmTooetNmz2KYWxsuwb1nxmFuLacSOYCnleZPqOfQ1HqKTXseyut0l3ct4xbeET+4pTawOqSk5p9on3FS+1Wzd5c7SPsWSsi1KCysEpCJQPFUSNev3JjrUvg2N7tsLUq5s3H7l/KQ2hSSMk8xJSkDsVGTExSlsnvAdt8WN9cJK/GKw8E84XH0T/AOYTA6gVlttyS9DSVMmbvZTd9aOlu5xO4W+2rzllkQlQOonKvUH1re/UKE8RaEazbr16kZhE/mvHE1bry+u88e4eK1qe4UIKQVkyQSpIhMnlmj+Ki97m2GGYg5bLtifIypKwUlOUkg5dQJiOY0qRtyT2HwMW87EbpGBYY2hZSh1tIcAMZglAKQfSTMVr/p/dWXL1onyKYCinpMkTHsSKhtvtrcKusNw5hhZU5boh0FBTlOQDmRB1B5TXzdFtZhVg9cqullAcYyJhBVJBmPKDH8UxfbaoX5CXY4bcPvIZZTmW4vIgepP8VZu2WI22C2f9MsVS+8nPeO/3eYRlSRykT7J9TNQ26TaTZ+yuXn70qCsgSyoNlcST4mgmDGUT2mpXEButfdW67eXqnHFFaiUK1J/4rKT8qa0RcFWpBnQewHwBXSGCbtr5NsyleIXKFJabSpCVDKkhIBSnTkOVVLus2cau8XQEgqZYUp8lQ1KUn9oH1Jy/g103WvrzppIygjjRy2dk6dT1FY8M72+RRRXTZqoOGd7fIo4Z3t8iiilig4Z3t8ijhne3yKKKWKDhne3yKcLjbLNgjeG+AoKQ5n8TOIIzlf08/wC6K+0VGr5KtCdwzvb5FHDO9vkUUVbJQcM72+RRwzvb5FFFLFBwzvb5FHDO9vkUUUsUHDO9vkUcM72+RRRSxRfu4TZ0M2S7hQ89wsgeiEaD8nNVoUUV53UdyZ0Lg//Z"/>
          <p:cNvSpPr>
            <a:spLocks noChangeAspect="1" noChangeArrowheads="1"/>
          </p:cNvSpPr>
          <p:nvPr/>
        </p:nvSpPr>
        <p:spPr bwMode="auto">
          <a:xfrm>
            <a:off x="225425" y="-31750"/>
            <a:ext cx="13144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AutoShape 26" descr="data:image/jpg;base64,/9j/4AAQSkZJRgABAQAAAQABAAD/2wCEAAkGBggSEBUUEBEWFRUUFRYTFRgYEyMZHBwfHR0nIBUcGxsdJyYqIyUqJRwaJDsjLzArLCwuHioyNTw0NSgtLDUBCQoKDQwNGQ8PGi4kHyQ0Ki0sLC01LCkpLy01NSk0LCwsKiwvNSwwLC80KSwpLCwsKSwpLCo1NiwsLCwpNSwsLP/AABEIACcAigMBIgACEQEDEQH/xAAcAAACAgMBAQAAAAAAAAAAAAAABgUHAgQIAwH/xAAzEAABAwIDBgUDAwUBAAAAAAABAgMRAAQFEiEGBxQxQVETImFxoTKBkQgjsRVCYnKCUv/EABkBAQEAAwEAAAAAAAAAAAAAAAABAgMEBf/EACARAAICAgEFAQAAAAAAAAAAAAABAhESITEDEyJBUYH/2gAMAwEAAhEDEQA/AKec5n3NY1k5zPuaxr1TlCis2WXFqCUJKlKISkASSToAB3qwWtzV0hKOMv7W1ccEpbWuVffkPxNYuSjyVJsruimLazYbE8OeQi5y5HPodSSUKHU99JkjnFe22W7+/wAOS0tbiHmnxKHG5yzEwZ7jUd9e1MloUxXopnXsHeIwz+oPOobQpQS02qc7kmAU6RrqfYTW5hO6rG7qzYubcoWH3FICNQUBJIK1k6R5fkUzj9LixMoqynNx2IltRtr22fdbHmaQrWe09/eKRcKwHELi5TbNIJeUooCT5YKZK5nlEGfainF8MYsj6Kspvcq5mDa8Ts0vHTws8me3Qz9qS9p9mcQsLhTFykBQAUCDKVJPJST20P3FFOL0g4tETRT9bbmsdcRbuNraKH2/FUskpS0mAfOSPXp2NZY5udxFm2Vc29yzdIbBLgaOoA+ojmDHbnU7kfoxZX9FMGx+yDmIOLQm4ZZyJC5dVAMmIFNzW4fElhRbvrReUScqlGO0wNKrnFOmwotm/wDp92iyPvWazo6nxm/9k6LA9xB+1XrXH+zmMu2l2zcI5tOBZA6jksfdJIrru2uWnEJWgylaQtJHUESD+K5OvGpWbYO0caLGp9zWNZOcz7msa7TQPe5S0YcxhrOJyIdcQP8AICAftJP2qf2xRu9dv7hV5dX3jBxSFgNpKUlOmVMtnyiNKrjZzHrmyumrhqCppUweSgRCkn0IJFWLjF7u0xNziXrh+zeWAXUhskExE6JWCfURPUVomnne/wANkXqjV252w2ZdwlmytHH3VMOIKFvIghIkGVQAdDl0Hap3dW0u/wAKdtsRSDZtLQllxSsqgrNOUKPYlIB/yy60hbUp2ICWWsOL5V4n71w6D9BEaI0mOf0jl61KbwNtcMVa2+H4WpXCsgKWrKUFahy0MHnKieqj6VMbSSLe7Mt9l9ifHC3dQG2GEjhkJ+kpIAze+mWOkR61PHEbpnY5ssrKCtxTZKTByqeVmE9JqG2i2zwbEsIbTdrKcQttEHwyfE6GVAQMwgmTooetNmz2KYWxsuwb1nxmFuLacSOYCnleZPqOfQ1HqKTXseyut0l3ct4xbeET+4pTawOqSk5p9on3FS+1Wzd5c7SPsWSsi1KCysEpCJQPFUSNev3JjrUvg2N7tsLUq5s3H7l/KQ2hSSMk8xJSkDsVGTExSlsnvAdt8WN9cJK/GKw8E84XH0T/AOYTA6gVlttyS9DSVMmbvZTd9aOlu5xO4W+2rzllkQlQOonKvUH1re/UKE8RaEazbr16kZhE/mvHE1bry+u88e4eK1qe4UIKQVkyQSpIhMnlmj+Ki97m2GGYg5bLtifIypKwUlOUkg5dQJiOY0qRtyT2HwMW87EbpGBYY2hZSh1tIcAMZglAKQfSTMVr/p/dWXL1onyKYCinpMkTHsSKhtvtrcKusNw5hhZU5boh0FBTlOQDmRB1B5TXzdFtZhVg9cqullAcYyJhBVJBmPKDH8UxfbaoX5CXY4bcPvIZZTmW4vIgepP8VZu2WI22C2f9MsVS+8nPeO/3eYRlSRykT7J9TNQ26TaTZ+yuXn70qCsgSyoNlcST4mgmDGUT2mpXEButfdW67eXqnHFFaiUK1J/4rKT8qa0RcFWpBnQewHwBXSGCbtr5NsyleIXKFJabSpCVDKkhIBSnTkOVVLus2cau8XQEgqZYUp8lQ1KUn9oH1Jy/g103WvrzppIygjjRy2dk6dT1FY8M72+RRRXTZqoOGd7fIo4Z3t8iiilig4Z3t8ijhne3yKKKWKDhne3yKcLjbLNgjeG+AoKQ5n8TOIIzlf08/wC6K+0VGr5KtCdwzvb5FHDO9vkUUVbJQcM72+RRwzvb5FFFLFBwzvb5FHDO9vkUUUsUHDO9vkUcM72+RRRSxRfu4TZ0M2S7hQ89wsgeiEaD8nNVoUUV53UdyZ0Lg//Z"/>
          <p:cNvSpPr>
            <a:spLocks noChangeAspect="1" noChangeArrowheads="1"/>
          </p:cNvSpPr>
          <p:nvPr/>
        </p:nvSpPr>
        <p:spPr bwMode="auto">
          <a:xfrm>
            <a:off x="377825" y="120650"/>
            <a:ext cx="13144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3" name="Picture 28" descr="http://t2.gstatic.com/images?q=tbn:ANd9GcQ7hkYYJRNY22ENk4l3vTqK2Seij15Tuyi0sSkBTg4dWi-cuKU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9" y="5019282"/>
            <a:ext cx="1362074" cy="58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30" descr="data:image/jpg;base64,/9j/4AAQSkZJRgABAQAAAQABAAD/2wCEAAkGBhQSDxEUEhQWFRUUFBcUGBcWFxMWHBUXFhoaFRUVGhYYJyceGBokGhoUHy8hIygpLCw4GB4xNTwqNSYwMCkBCQoKDgwOGg8PGjUkHiMzNS8zLS0yMjUyLDEzLSo1MCk1KyoxNTUwNTI1NDQ1NCk1NDU1NSwsLi8sNTEsNiw1Mf/AABEIAEABUQMBIgACEQEDEQH/xAAcAAEAAwADAQEAAAAAAAAAAAAABQYHAgMEAQj/xAA6EAACAQMCBAMHAgIKAwAAAAABAgMABBESIQUGEzEHIlEUMkFhcYGhI5EVUhYkQmNyc4KxwuEzQ2L/xAAbAQEAAgMBAQAAAAAAAAAAAAAAAwQCBgcFAf/EAC4RAAICAQMDAgMIAwAAAAAAAAABAhEDBCExEkFRBRNhkfAGInGBobHR8TJi4f/aAAwDAQACEQMRAD8AvlKUrjhsopSlAKUpQClKUApSlAKUpQClKUApSlAKUpQClKUAqieMt1p4YF+MkyL9lDMfyFq91lPjne7WkX+ZIfwo/wCVer6Pj9zW418b+Ssr6l1iZk9KUrpx4QpSlAKUpQClKUApSlAKUpQClKUApSlAKUpQClKUApSlAfq6lKVxw2UUpSgI7jPMVvaBDcSrHrJC5yc477DPbI/cVIKwIBG4O4I+IPY1l3HeCtxZb65XJWAdK0Azh+kdUzj11bgf9VN+E3MftFiImOZLfCHPcxn/AMZ/BX/SPWvXzenxhpvdi7lF1JeL4/h/ErxzNz6Xw+CduOdLNJhC1wnULiPQNRIYnTg4GBvXVxLn2xgkKSXC6wcELqfSfQ6QQD8qpHjJbhrrh69tepSR33dB3+WTWjR8vW6weziFOljTo0jBHbJ9W/8ArvSen02LDiyy6n13smtqdXdfpX5nxTySlKKrY7bHi8M0XVikV49zqB2GNzn0I9DUfZ862csvTjuEZtLMcZwFUZYliAAAN+9UDwvc2/Fr20BJjxJj6xPhW+ukkVxveGRzc0mORQyHDFT2bEIYAj4jOD86sv0zDHNkxyk6UetPbj4r/qMPfk4ppd6NG4PzXa3UjpbyiRkGSAG7ZxkEjcZx29a6LrnizjdkM2pk94RpJJox31FAQKged7CHh1hdTWkSwyzaYSyZGA582PguwPbHw9K8/h5xMW/DoglpcuXy7OkakOSTuDqGQAAPtUK0WGWJ54JuN0k2k7q22+K8GXuyUuh1fJduE8ahuU1wSLIoOCVPY+hB3B+teXiPNltBJ0nkzJjJjRXkYD1KoCR96pXKPC7iPjU8y20sNtNryHAUAHzLkAkZ1dh86jOC8ynhN/erewuevJrEo3JALEEZ95DqzsdsftIvTISnJY31VFNRTVu+Ve/HfY+e+6V7b1ZpvBuY7e7DG3lD6feG4K57ZU4I7GuniHN1rDIYnlzIBkoivIwHqVQHH3rxcrTWk9xcXdpIGMyxrImMFWTOGZTvkgj5HT9aonL/ADOeE3l3HexPmaXX1VG53ODv7yHOdjtv9o8WgjlnkUU7il93iW/PK7fhvsfZZnFJvv37Gl8O5qtZ4nkimVljxrO4KZ7ZBGd/h616+HcVinXVC4cA4JGdj33B3qucItbS8N1PaTDM5hZgFAMckJ1ozId9yBkHvg71L8vcvi1Vhq1FsDsQAql2UeYsx3dzksTv6AVUz4sMFJK1JVs/wV3t2ZLCU3XglqUpVAlFYP4vcR6nFHUdoY0j++Oo35fH2rd2YAEnsBk/Qd6/MHHOIde6nmP/ALJHf7Ekj8YraPs1h6s8snhfv/RQ10qgo+Tw0pSt7PJFKUoBSlKAUpSgFKUoBSlKAUpSgFKUoBSlKAUpSgFKUoD9XUpSuOGyiqZ4jc3pBbPBHKntEuIsahmMP7zt/L5TsT65q51waBSclQfsKsabJDFkU5xtLt9JmE4uUaToqvCeQOGtBGVhimAUDqhmbWRszZDY3Oe1Z/DxGHhnHNUEiNayYDdNg4RH7qSM7owz64ArbFUAYAwPlXD2Zf5V/YVfwepyg5rLc4yTVN+e/D3IZ6dOunZoybxb4pG0vDpomWRBrYFCCDpdCRkfTFXxvECxEHW9ojxp1acjX66en72r4VQ/FXicJvLEJIh6LN1AhB0edCQ2nsdm277VptgLab9WEQyb46iCNjnvjUN87j96t6qOOOkwe5B197v/ALcPb9SPG5PJOmu37FE8NeDyde74jcKYll1lA+3lZuo779lAAAPx3qJHMFv/AEmM/WTo4x1M+XPS09/rtmthIrr9mX+Vf2FV16mnkyZJx/yj00nVL5Mk9iopJ8Oyvc6cL/iHDJFgIcsFljIOzlTkAH5jUKrPh7z3BBai1vGMEkBK/qKwypOQO2QwzjB+VaWq4GBXRcWEbkF40cjsWVWx9CRtVfFq4LC9Pki3G7VOmn8tzKWN9XXF78ENwfmVru4Ps65tUQgzMGHUlJ2WPOMqBnJ+f7xHAubreeBoOItGs0TMki3ARQ+CdLgNtnGPQ1d1XAwNgK6bixjkx1I0fHbUqtj6ZFRrPh3XRS2pp7qr71vd78djJwl5M05B4Wo4xeS2YPsYRkVt9LM2k6VJ94BgxHoMetTPAeb7a4tjDxFolnjJSRLgKoYg7OA+24x23FXdUAAAGAOwG2K6rixjkxrjR8dtSq2PpkbVPm10M8nLJF8JJp7qr71vffjsYRwuCpP+DNvDrhaji17Lag+xhWRW30sSVIVSfeAIb6betafXxVAAA2A7D0r7VbWap6nJ1tdkvL28vuyTFj9uNClKVTJCu+IXFvZ+GXL58zL0l/xSeX8DUftX5zrVvHDjG9vbA9szN9/In+z1lNdD+z+n9rS9b5k7/LhfXxPG1k+rJXgm+SIFfilgrqGVrqBWVgGDAyKCCDsQR8K0G84QvSRzCDdhLlYEuLSG0eZw0BUi3UlJQkZuChbJZtsHAFZlwDhftN3bwatHWmji1Y1adbBdWnIzjPbIqzXXh3gwqskqvOswhjuLY27ySw6CI9JdsBwxCNvlhpwM5rYCmTTcPPs4ZbeL+K9EFoOjHqEfVYdUWuNPX0aQV050+bGTmvQnDbIJIbxEjYGw6wRF0x3Li5DI+nBijIETyKm4IZQAfdp1tygpv0tWmIYQvJMVjD9KSOF53hUawJCAgQnK7lvTJkrbw6WRDIktw6GCOdFjtNczCSWSAgwiTy4aNjkMQQQaAsX8Dka3eOe3jhcrc9WUW0D24bLlGeZNL2jKBHoC5Vh02wwc5rfA7qOHhBkYhHa7kQMLW2uSwEKMEJmI6a5OcjPc7bV1cT5HitmxcXRRXk6cRWAuxwqM5lTWOkEaQIwBdgyuADjfubw2McQaZp9XWmhboW3WjiMLiMtJMZF0qe/bsKAlbjh4zKDDEOGi01RziOPJl6IaNlnxqeY3GFaMn4sCABs57EJj4ksaqxt72OPSLWCD2dSZhhJIsmZSVC5fT2Bxk7Rd34chbxbcPcqS0y65rToiToqWxBmQ9Z2xhVyudQ33r7beGwd5R1ZvJ0soLSQzx9QNlpbfUGRF07shk95cZzQEtez2yR2sL9FmltOH6IVtkVllbou8zT6QWBTqAjLate/qJK5htpHuMJHK0d7cRRB7a2tljmSGZre3zGcTRu4X3yN4lGPMapJ5JVLdLiafTCUJYrEXbqdeaBI0VmXUSIHfLFMDbv37brw7YWk1xFMsioI5UXTpaWB0Z2kAJ2ZNLak3wFcgkDcCzcMg0W8st7EkF0ttcMf6pbF1iEtosUptW0oG1NMoJ0kjPfAz57eIy8N60KyOWnug0kXDLSUsqJCE6gBxbgDV7pbux794K68PCgvv1gTbkiNdGDcdNVlnx5vJoiYP/az2rxw8n6ry2t+qB17eKfUVGR1Iev01XPnf+woyNRI7Z2AvF1wdGELG2iRI5rYrHLHBHFOCdDR29+h/XV8hz1FJwM5GDnlNwSE63uo+mpt3DiW1itp0Rbq0BlKRkoRpeRVkVVJ8w3xVNuuTI4jciSWdOjbLcBWtdD4aVYCjo8i6GDOhypdSDkHO1fec+QTYRhzOsuqZogAmnZVB1nzHB19VNP8AdnfegLbwnhpN1i8tYI41u4RaYhiVZB1POilR/WIejqYsS24XcE7+W14DaPDa3KBBbde5u5NQ1GFY44B7NIQNTKJyFA3yJAcZJrL6+UBpfH+VetaTzWUHWFxPazobeJzpVo7pLlEXSGSMTqRjA26fyr7xLgueFsDCIOlaxvreCIxtIpTV07xSJBOx1q0ThgCWXbSCM0zTNAfKUpQClKUB+rqUpXHDZRSlKAUpSgPO3D4iSTGhJ3JKJv8Aiu2GBUGFUKO+FAH4Fc6Vk5N7NikKUpWIFKUoBSlKAUpSgFKUoBQmlVPxN5g9l4dIFOJJv0k9fN77fZc7+pFT6fDLPljijy3RjOShFyZi3OHGvar64mz5WfCf4F8qfgA/eoalK6xjxrHBQjwlRrsnbtns4PxNra5gnQAtDIkqhs4JRgwBxg4yPgal5+dGPswjhjiSC49pCgzPqk8u7NIzMBhAMKR8arlKkPhLcN5kkgu2uowBI3W7FhpMyPGxUghgQHJBz3Arl/Smcx3Ku7SG4EQaSRpGcCI6lAYn7b5qHpQFouefGlYme3gl/UMyB+riORlVXYaWBYMUVirEgnPqa8d/zfNN0TJpLRSyzatwZHlkEragDjGofACoOlAWa750Ekzym0gzL1OqpNw4kEhDH33JjIYAgoVIx6bVzfnstoD2sDpEEEKk3AMWgsw0yhxIQSzEhmI7YxiqtSgLTdeIU02RPHFKjhtaMHUOzTy3IkyjAo6vLIAVI2ODmuqfnychAoSMRyRyRhA2EWJDEkQBJymlmznJbU2Scmq3SgLlceKd206SLojUO7vDGZVinMhy4lTV5gV0p8gox615G52B6bNZ27OkCW+pjcHVEiCLBQvpBKDGoAEHcYIqsUoCW43zC1wsKaEijgQpGiGRgoZi7eaQsxyx+JwPhiosuT8a40oBSlKAUpSgFKUoBSlKA//Z"/>
          <p:cNvSpPr>
            <a:spLocks noChangeAspect="1" noChangeArrowheads="1"/>
          </p:cNvSpPr>
          <p:nvPr/>
        </p:nvSpPr>
        <p:spPr bwMode="auto">
          <a:xfrm>
            <a:off x="73025" y="-298450"/>
            <a:ext cx="3209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AutoShape 32" descr="data:image/jpg;base64,/9j/4AAQSkZJRgABAQAAAQABAAD/2wCEAAkGBhQSDxEUEhQWFRUUFBcUGBcWFxMWHBUXFhoaFRUVGhYYJyceGBokGhoUHy8hIygpLCw4GB4xNTwqNSYwMCkBCQoKDgwOGg8PGjUkHiMzNS8zLS0yMjUyLDEzLSo1MCk1KyoxNTUwNTI1NDQ1NCk1NDU1NSwsLi8sNTEsNiw1Mf/AABEIAEABUQMBIgACEQEDEQH/xAAcAAEAAwADAQEAAAAAAAAAAAAABQYHAgMEAQj/xAA6EAACAQMCBAMHAgIKAwAAAAABAgMABBESIQUGEzEHIlEUMkFhcYGhI5EVUhYkQmNyc4KxwuEzQ2L/xAAbAQEAAgMBAQAAAAAAAAAAAAAAAwQCBgcFAf/EAC4RAAICAQMDAgMIAwAAAAAAAAABAhEDBCExEkFRBRNhkfAGInGBobHR8TJi4f/aAAwDAQACEQMRAD8AvlKUrjhsopSlAKUpQClKUApSlAKUpQClKUApSlAKUpQClKUAqieMt1p4YF+MkyL9lDMfyFq91lPjne7WkX+ZIfwo/wCVer6Pj9zW418b+Ssr6l1iZk9KUrpx4QpSlAKUpQClKUApSlAKUpQClKUApSlAKUpQClKUApSlAfq6lKVxw2UUpSgI7jPMVvaBDcSrHrJC5yc477DPbI/cVIKwIBG4O4I+IPY1l3HeCtxZb65XJWAdK0Azh+kdUzj11bgf9VN+E3MftFiImOZLfCHPcxn/AMZ/BX/SPWvXzenxhpvdi7lF1JeL4/h/ErxzNz6Xw+CduOdLNJhC1wnULiPQNRIYnTg4GBvXVxLn2xgkKSXC6wcELqfSfQ6QQD8qpHjJbhrrh69tepSR33dB3+WTWjR8vW6weziFOljTo0jBHbJ9W/8ArvSen02LDiyy6n13smtqdXdfpX5nxTySlKKrY7bHi8M0XVikV49zqB2GNzn0I9DUfZ862csvTjuEZtLMcZwFUZYliAAAN+9UDwvc2/Fr20BJjxJj6xPhW+ukkVxveGRzc0mORQyHDFT2bEIYAj4jOD86sv0zDHNkxyk6UetPbj4r/qMPfk4ppd6NG4PzXa3UjpbyiRkGSAG7ZxkEjcZx29a6LrnizjdkM2pk94RpJJox31FAQKged7CHh1hdTWkSwyzaYSyZGA582PguwPbHw9K8/h5xMW/DoglpcuXy7OkakOSTuDqGQAAPtUK0WGWJ54JuN0k2k7q22+K8GXuyUuh1fJduE8ahuU1wSLIoOCVPY+hB3B+teXiPNltBJ0nkzJjJjRXkYD1KoCR96pXKPC7iPjU8y20sNtNryHAUAHzLkAkZ1dh86jOC8ynhN/erewuevJrEo3JALEEZ95DqzsdsftIvTISnJY31VFNRTVu+Ve/HfY+e+6V7b1ZpvBuY7e7DG3lD6feG4K57ZU4I7GuniHN1rDIYnlzIBkoivIwHqVQHH3rxcrTWk9xcXdpIGMyxrImMFWTOGZTvkgj5HT9aonL/ADOeE3l3HexPmaXX1VG53ODv7yHOdjtv9o8WgjlnkUU7il93iW/PK7fhvsfZZnFJvv37Gl8O5qtZ4nkimVljxrO4KZ7ZBGd/h616+HcVinXVC4cA4JGdj33B3qucItbS8N1PaTDM5hZgFAMckJ1ozId9yBkHvg71L8vcvi1Vhq1FsDsQAql2UeYsx3dzksTv6AVUz4sMFJK1JVs/wV3t2ZLCU3XglqUpVAlFYP4vcR6nFHUdoY0j++Oo35fH2rd2YAEnsBk/Qd6/MHHOIde6nmP/ALJHf7Ekj8YraPs1h6s8snhfv/RQ10qgo+Tw0pSt7PJFKUoBSlKAUpSgFKUoBSlKAUpSgFKUoBSlKAUpSgFKUoD9XUpSuOGyiqZ4jc3pBbPBHKntEuIsahmMP7zt/L5TsT65q51waBSclQfsKsabJDFkU5xtLt9JmE4uUaToqvCeQOGtBGVhimAUDqhmbWRszZDY3Oe1Z/DxGHhnHNUEiNayYDdNg4RH7qSM7owz64ArbFUAYAwPlXD2Zf5V/YVfwepyg5rLc4yTVN+e/D3IZ6dOunZoybxb4pG0vDpomWRBrYFCCDpdCRkfTFXxvECxEHW9ojxp1acjX66en72r4VQ/FXicJvLEJIh6LN1AhB0edCQ2nsdm277VptgLab9WEQyb46iCNjnvjUN87j96t6qOOOkwe5B197v/ALcPb9SPG5PJOmu37FE8NeDyde74jcKYll1lA+3lZuo779lAAAPx3qJHMFv/AEmM/WTo4x1M+XPS09/rtmthIrr9mX+Vf2FV16mnkyZJx/yj00nVL5Mk9iopJ8Oyvc6cL/iHDJFgIcsFljIOzlTkAH5jUKrPh7z3BBai1vGMEkBK/qKwypOQO2QwzjB+VaWq4GBXRcWEbkF40cjsWVWx9CRtVfFq4LC9Pki3G7VOmn8tzKWN9XXF78ENwfmVru4Ps65tUQgzMGHUlJ2WPOMqBnJ+f7xHAubreeBoOItGs0TMki3ARQ+CdLgNtnGPQ1d1XAwNgK6bixjkx1I0fHbUqtj6ZFRrPh3XRS2pp7qr71vd78djJwl5M05B4Wo4xeS2YPsYRkVt9LM2k6VJ94BgxHoMetTPAeb7a4tjDxFolnjJSRLgKoYg7OA+24x23FXdUAAAGAOwG2K6rixjkxrjR8dtSq2PpkbVPm10M8nLJF8JJp7qr71vffjsYRwuCpP+DNvDrhaji17Lag+xhWRW30sSVIVSfeAIb6betafXxVAAA2A7D0r7VbWap6nJ1tdkvL28vuyTFj9uNClKVTJCu+IXFvZ+GXL58zL0l/xSeX8DUftX5zrVvHDjG9vbA9szN9/In+z1lNdD+z+n9rS9b5k7/LhfXxPG1k+rJXgm+SIFfilgrqGVrqBWVgGDAyKCCDsQR8K0G84QvSRzCDdhLlYEuLSG0eZw0BUi3UlJQkZuChbJZtsHAFZlwDhftN3bwatHWmji1Y1adbBdWnIzjPbIqzXXh3gwqskqvOswhjuLY27ySw6CI9JdsBwxCNvlhpwM5rYCmTTcPPs4ZbeL+K9EFoOjHqEfVYdUWuNPX0aQV050+bGTmvQnDbIJIbxEjYGw6wRF0x3Li5DI+nBijIETyKm4IZQAfdp1tygpv0tWmIYQvJMVjD9KSOF53hUawJCAgQnK7lvTJkrbw6WRDIktw6GCOdFjtNczCSWSAgwiTy4aNjkMQQQaAsX8Dka3eOe3jhcrc9WUW0D24bLlGeZNL2jKBHoC5Vh02wwc5rfA7qOHhBkYhHa7kQMLW2uSwEKMEJmI6a5OcjPc7bV1cT5HitmxcXRRXk6cRWAuxwqM5lTWOkEaQIwBdgyuADjfubw2McQaZp9XWmhboW3WjiMLiMtJMZF0qe/bsKAlbjh4zKDDEOGi01RziOPJl6IaNlnxqeY3GFaMn4sCABs57EJj4ksaqxt72OPSLWCD2dSZhhJIsmZSVC5fT2Bxk7Rd34chbxbcPcqS0y65rToiToqWxBmQ9Z2xhVyudQ33r7beGwd5R1ZvJ0soLSQzx9QNlpbfUGRF07shk95cZzQEtez2yR2sL9FmltOH6IVtkVllbou8zT6QWBTqAjLate/qJK5htpHuMJHK0d7cRRB7a2tljmSGZre3zGcTRu4X3yN4lGPMapJ5JVLdLiafTCUJYrEXbqdeaBI0VmXUSIHfLFMDbv37brw7YWk1xFMsioI5UXTpaWB0Z2kAJ2ZNLak3wFcgkDcCzcMg0W8st7EkF0ttcMf6pbF1iEtosUptW0oG1NMoJ0kjPfAz57eIy8N60KyOWnug0kXDLSUsqJCE6gBxbgDV7pbux794K68PCgvv1gTbkiNdGDcdNVlnx5vJoiYP/az2rxw8n6ry2t+qB17eKfUVGR1Iev01XPnf+woyNRI7Z2AvF1wdGELG2iRI5rYrHLHBHFOCdDR29+h/XV8hz1FJwM5GDnlNwSE63uo+mpt3DiW1itp0Rbq0BlKRkoRpeRVkVVJ8w3xVNuuTI4jciSWdOjbLcBWtdD4aVYCjo8i6GDOhypdSDkHO1fec+QTYRhzOsuqZogAmnZVB1nzHB19VNP8AdnfegLbwnhpN1i8tYI41u4RaYhiVZB1POilR/WIejqYsS24XcE7+W14DaPDa3KBBbde5u5NQ1GFY44B7NIQNTKJyFA3yJAcZJrL6+UBpfH+VetaTzWUHWFxPazobeJzpVo7pLlEXSGSMTqRjA26fyr7xLgueFsDCIOlaxvreCIxtIpTV07xSJBOx1q0ThgCWXbSCM0zTNAfKUpQClKUB+rqUpXHDZRSlKAUpSgPO3D4iSTGhJ3JKJv8Aiu2GBUGFUKO+FAH4Fc6Vk5N7NikKUpWIFKUoBSlKAUpSgFKUoBQmlVPxN5g9l4dIFOJJv0k9fN77fZc7+pFT6fDLPljijy3RjOShFyZi3OHGvar64mz5WfCf4F8qfgA/eoalK6xjxrHBQjwlRrsnbtns4PxNra5gnQAtDIkqhs4JRgwBxg4yPgal5+dGPswjhjiSC49pCgzPqk8u7NIzMBhAMKR8arlKkPhLcN5kkgu2uowBI3W7FhpMyPGxUghgQHJBz3Arl/Smcx3Ku7SG4EQaSRpGcCI6lAYn7b5qHpQFouefGlYme3gl/UMyB+riORlVXYaWBYMUVirEgnPqa8d/zfNN0TJpLRSyzatwZHlkEragDjGofACoOlAWa750Ekzym0gzL1OqpNw4kEhDH33JjIYAgoVIx6bVzfnstoD2sDpEEEKk3AMWgsw0yhxIQSzEhmI7YxiqtSgLTdeIU02RPHFKjhtaMHUOzTy3IkyjAo6vLIAVI2ODmuqfnychAoSMRyRyRhA2EWJDEkQBJymlmznJbU2Scmq3SgLlceKd206SLojUO7vDGZVinMhy4lTV5gV0p8gox615G52B6bNZ27OkCW+pjcHVEiCLBQvpBKDGoAEHcYIqsUoCW43zC1wsKaEijgQpGiGRgoZi7eaQsxyx+JwPhiosuT8a40oBSlKAUpSgFKUoBSlKA//Z"/>
          <p:cNvSpPr>
            <a:spLocks noChangeAspect="1" noChangeArrowheads="1"/>
          </p:cNvSpPr>
          <p:nvPr/>
        </p:nvSpPr>
        <p:spPr bwMode="auto">
          <a:xfrm>
            <a:off x="225425" y="-146050"/>
            <a:ext cx="3209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6" name="Picture 34" descr="http://t2.gstatic.com/images?q=tbn:ANd9GcTvJPvyhJ7c76vjSxpZOF6t5a8c0Ml-VWgwAFk99HZH8DK9gXiSP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1" y="4955368"/>
            <a:ext cx="1600198" cy="7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 descr="http://t1.gstatic.com/images?q=tbn:ANd9GcQpcihReuJ3UXJF_9R0_sEbFmIK0a38jyftGYboY2FuZwPH-vb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59" y="5108996"/>
            <a:ext cx="2286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8" descr="http://t0.gstatic.com/images?q=tbn:ANd9GcTiRAXW4xJBw8uaMVmq1kfLdwknc-KBdew7THSRctADOvPfvQW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938907"/>
            <a:ext cx="1788368" cy="62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http://t0.gstatic.com/images?q=tbn:ANd9GcTBtMHFUa1jYVGLPHawwDeUZ9TlPxiobKCQKkMTok8DHBqW7k5uw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2539"/>
            <a:ext cx="2183590" cy="83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44" descr="data:image/jpg;base64,/9j/4AAQSkZJRgABAQAAAQABAAD/2wCEAAkGBhESERARERQVERAWGBwYFhcYFRgaFhUiFhsYIBUbGRoeJzIgGxwlGRsWHy8gLzMpODgsGR49NTItQSYrLioBCQoKDgwOGg8PGCwkHyA1LyopLCkyLCo1KS02Ki4pLSwsLCssLS4sLCwpLCwpLCwpLCksLCwsKiwpKSwpLCksLP/AABEIAFAA6wMBIgACEQEDEQH/xAAcAAEAAwADAQEAAAAAAAAAAAAABQYHAQMEAgj/xAA7EAACAQMCBQMCAgYJBQAAAAABAgMABBESIQUGEzFBByJRMmEUIzVCcXSBsxYkNFJicnORsjNjgqGi/8QAGAEBAAMBAAAAAAAAAAAAAAAAAAECAwT/xAAnEQADAAEEAQIGAwAAAAAAAAAAAQIRAxIhMTJBYQQiUXFykUNEgf/aAAwDAQACEQMRAD8A3GlKUApSlAKUpQClKUApSlAKUpQClKUApSlAKUpQClKUApSlAKUpQClKUApSlAKUpQClZry96mXDzwpdLF05CE1Rq6lGfAQnUzZUthfB9wPzV25k48tnbvOylyMBVBxqZjhRnxv5+M9+1aVp1D2tclnLTwyUpWfco+oFxcXcdvOsWJFbSY0YEFAD7tTnbTq7DviurhfqDdyXyW7LAImuJItkfXhGlAOdeM+wePJqXo2m1jrknY+jRqVn/NvPt1b3TwQrDoQLkursSWGf1WUAYIGN+3ffAsvKPMX4y2WUhVlBKSqp2Vl74zuARhhnww79zFadTKprhkOWlkm6VnHJvqNdXl1bxukKQzIzgKH1phdSjUWw2OxOkZ+B2rxXvqpdLJNhbdIkkdBrDkgRuyZZtYGSVz2HfH3qy0Lb249ydlZwapSspsvVq5LhilvNF+sIyyv/AOLFmXOM7EDPyO9aHb8xW8lt+KRtcP2BLZzjTp7htXt0/NVvSqPJEVLnsk6VT5+YrzJYta26H6VcO7D/ADPrRSfsBt8nufRwTmG4aZI5Wt5VkzpaLUpXSpJyCzBs7eVxjznbMqWilQHGOPyAtFaiNpFOHdyxjjO3t0ru7f4crjyewMT/AEpuVyxls5VUEsgDoxwDsG6jad/8JoC60rycU4isETysCQo2AxliSAijO2WYhRnyarv9I7tSzssLqBkwpr6gHwshOGOzYyiAnG67mgLbSui0vFliSVM6HUOuRg4YAjI8bGqk3M13gSNJaQRuAVDq5I1AHBcyKGP3wP2UBdKVVLPmmZVLzCKeL3EvBqyAF2xGS2s5B3DDuPacE1LcV44I1j6QWZ5N0GsBdIwWcsATpAI3AOSyjzmgJWlUo8x3a7PPZK47gxuP/RmzU3yvxprhJdfTLxP02aJiUc9ON8gHJX68act2777ATVKVVuf+apbGKFolQ9STQzyatEYCsd8EbkjA3Hfz2qZTp4RKWeC01Cc3RXjQAWRIm1qThlX276t22+KqPL3qZO9xElwsRikZUVolcMrOwVCcswZSSAcYxnO4zU3zO04nfRFcyK0KBTESFDaptX64wcFN/wBm+216itKluRLTl8lGk51voJszTyEQSATRjpnUEI6qdsElc4ORvjfatmFfnrjlrIrXkbg9UMQ2c5J0Lk5P1ZO+rznPmt/inSWPVGyujjKspDKwPYgjYitviEsTSXaL6nozuzXNYLxLlN+HyQI6xrIYyySwkqfZpWTDYV1PuXfyGP3rVOUOZTPZwySamk9yO2FGpo3ZGOB8lSaz1NLZKpPKZWows5Mbk3AUrqRlwx2wM6VAP+YsF/aameN8yz3aWsb5doVC9gDNM/sBGT3KlUB2GqSTxjHu5E4UlzLPBJkJJaupI7r74cMPGQcEfcVc+EemsEE8U/WmlMZyqv0wuSCATpUHIyfNd2trTN/MuV1+je7SfPp0UT0/fPErFu2UlP8AvFmnAP0pD++zfzLivj06/SHD/wDTk/lV98A/SkP77N/MuKX53+IflX2O71CSRuITrEA0rdFUBOAWcIqgnwMkb13+m3GOld9MlljuF06SDtIm65B3VtIkQ7d1UH6RX3zZ+mB/rWv/AChrz+oXA/w92WjIQT5mjIxlHjZS5A+zmOTOBu574JNfKJ036rj7kdpT7Hh9K/7Xw3/Rb+UK7eWf0nF++T/87iufTiPTxCyXAXCSDSCSFxH2BO5A7ZO9dXA7pI+IJJIyxxreTlmZgqr+Zcdydhviprzv8SX2/sXr1XiX8JFJpBdZkVW8qJDhwD8EAZH2HwK8HIjyHh94EUylZvagwDgpCzhc9zku2Pk1z6j8xWk9tHFBPHM5lR8RurgCM5YsVJC9wBnvnbzjv9MblYrO6llZYoeufezKq4WOJWOScDDhl38iub+vz9TL+P8A05sbrpzPewqLlXjEbKGCyL0y5PTLbBixw0bad1XJBXBtFjJbTn8VGiNMoMetowJU8lCSNS984++fNRd8bCcTXEN1CkqBQ8yyoyL9Qj6yhtJGcjfB2wCMDEba3jCSxkVghlkVHAzpkVkkOPcAcZAZSQCATsMsK5TI8HDbzqxcMMihhdSI0qnJU9VJJWG5JK6gBgk7AA5FaNFCqqqqAqqAAAMAAdgAOwxWc8Ls+nFwwOwUWsirKxyAOkkkTHcAhdRBycbEE4q8Tcx2iLG73ECpICY2aaMK4GMlSThgMjt80B4earg5toQfrcs3uGdMQ1fTjJGvpjO2CV38GtQWmmcXW+JnkgI6bAYiC9Ils4xqjmIOBnrnfYZk+M3+bq4dgVjt4woJA7sBJMQe5GkQjfG6t81DG36bGRrO8RY/zCzS5iTyxCdUrsGJIA2w2KAt3Kb/ANWMfmJ3j3fUcAkpnyuUKkKfBHcYqqx8Qjgl4bNKSsSxsCwVmwWiTTnSCRmp7gNwVuZosHRJGJQQBgNHhHye+SphwP8AA3zUNAZWNlBE6xtLGfcyawNEaEe3UMjc+R4oCRuL63ll/EQfQUPVYoy6ipXQTqAyVUSDPwV+2PFwaHTb8O9ukdCQgbbBpIivbwVINTqcpBipnleZQBqj0osTEfIA1Muf1CxHzmnH/wC0QD/tSf8AOGgIXgnMEtrBHB+CnlZclnRrcKzMxLH3OCTk7nG5q3cI4l14lk0PESSCj41KVJBB0kg7juCaqnL/AC0l1bxTST3IkOQ4SdlAKswIKjYNtuPmrfY2SRIETOkfJJJJ3JJPck70B6Kp/E+bpY5L9QYQtvjSGDZOYUk9x1DyxHbsKuFeC/4BazsHnghmcDAZ4kdgASQAWBOMknH3NAY9aTB7+J1UIr3ULhR2XqSxMRt92O+2a28VifPMNsLu66bsyEsZ9Q9qOf8AqBT3IxudtjnBPZdGseZDbcNt7niGtZSihx0yZCzdhoUfVjcjbzXZrrMw/bBtqcqTOOeeKq97dSaAgi/LOBhpOmBlnIJ1HOQD4UCtCn5dkj4faW3TS6aIrqX2BTgNkgPtsTWTceuOu95JGrkTSO0alTrOsgKNHfJO2O+9foQVHxHyxE+w1OEkZHzzZPGOH6oRAum4XSNGAWkjZR7NslVZtvg5rv5Q5ktLe0SKaZY5A8xKlXOA80jLuFI3VlP8ak/VniLf1W2H0PqlY7ZPSKBVG2R7nzkEfTjyarfAuU2uoVnWdYwWddJhLEdORkPu6gzkrnt5/jV5UvQW9454JSThbi88p8iNZTGYziXMZjwIindkOc6z/d7ferdSlcdW7eaMW23llI5Y9NfwlxDO1x1TEpVVEWjOpQpJJZtsZ2238/PHD/TZortLn8QGCzPNo6JBPUaQ6dWvxr748dt6vFKs9W22898E72U/i/ILT3ouxOEGuJ9HSJP5JQ41ax30/G2fNSvNvLC30Kx6+m6OHR9OrSRkHK5GQVLL3HepulRvrjnrobn+il8uenRtrlLhp+poDBVEWjdxgkku22M7bb+fFRnE/SmQmd4Z0Yu7uqSRkD8xyxDOpPYscHT8ftrR6Vda9qt2eSd9ZzkzbhXpO/tNxMqDPuSFTvvtiRsYyO/szvsfNW+45ZT8GtnCeki6ApYGTGh1bfJBbJG+/mpqlVvUq/JkVTrsgP6KLnJMefnojP8AD3V28O5dKTdaWTqMuREoUosYYDUSNR1uf7x2A7AbkzVKzKkLe8uZl6kLiLUcyqU1K5x9Qww0v2yd8juCcEeW45PDK6qYlZgRnoDyMZOGGaslKArdzyaridda6JpC8ilD7gzKZEJDD6kBTP37bVYJ4FdWRgGVgQQQCCCMEEHYgjxXZSgK5bcqur2jmZWeHZj0t5AY9LgZY6CW0tnftjzmvuy5WKS2shlDdBWXHTI1akVc51HHbPmrBSgFRnGuD9bQyOI5UPtYrqBDY1qwyCVIAOxG4U+Kk6UBAPympOW6bHyTCCT/ABJr18C4ILbrgFSJJOphY9AX8uNMYycn2Zzt37bVKUoBXBrmqp6gcpScQS3jRkCJIXdZC2lxoYLsAQSGIO9Sll4JRQ7r9LN+/R/z461DmXl1b2EQu7xAMH1Jpz7c7e4EY3+KpfBvS6eKe3ZniSGJ1kIj1aj02DKoBUAAsBk/GcDfI0uunXtZna+kaalLKx6FQ4H6a29vMszSy3BXdFkEWhWHZ8Ioyw8Zzg79wCLczYBPgVzXDLkEfNc9U6eaZm232Y/zvzHDey2skGvSkcgOpCp/MaErjPfZWqz8gcKkFhCcDDNK43HaSaRl/wDlhtXqT0qsBpGJiq42M74IGNjvuMbGrZBbqiqijCqAqj4AGAP9q21NSXCic8fUvVJpJHZSlK5zMUpSgFKUoBSlKAUpSgFKUoBSlKAUpSgFKUoBSlKAUpSgFKUoBSlKAUpSgFKUoD//2Q=="/>
          <p:cNvSpPr>
            <a:spLocks noChangeAspect="1" noChangeArrowheads="1"/>
          </p:cNvSpPr>
          <p:nvPr/>
        </p:nvSpPr>
        <p:spPr bwMode="auto">
          <a:xfrm>
            <a:off x="73025" y="-374650"/>
            <a:ext cx="2238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" name="AutoShape 46" descr="data:image/jpg;base64,/9j/4AAQSkZJRgABAQAAAQABAAD/2wCEAAkGBhESERARERQVERAWGBwYFhcYFRgaFhUiFhsYIBUbGRoeJzIgGxwlGRsWHy8gLzMpODgsGR49NTItQSYrLioBCQoKDgwOGg8PGCwkHyA1LyopLCkyLCo1KS02Ki4pLSwsLCssLS4sLCwpLCwpLCwpLCksLCwsKiwpKSwpLCksLP/AABEIAFAA6wMBIgACEQEDEQH/xAAcAAEAAwADAQEAAAAAAAAAAAAABQYHAQMEAgj/xAA7EAACAQMCBQMCAgYJBQAAAAABAgMABBESIQUGEzFBByJRMmEUIzVCcXSBsxYkNFJicnORsjNjgqGi/8QAGAEBAAMBAAAAAAAAAAAAAAAAAAECAwT/xAAnEQADAAEEAQIGAwAAAAAAAAAAAQIRAxIhMTJBYQQiUXFykUNEgf/aAAwDAQACEQMRAD8A3GlKUApSlAKUpQClKUApSlAKUpQClKUApSlAKUpQClKUApSlAKUpQClKUApSlAKUpQClZry96mXDzwpdLF05CE1Rq6lGfAQnUzZUthfB9wPzV25k48tnbvOylyMBVBxqZjhRnxv5+M9+1aVp1D2tclnLTwyUpWfco+oFxcXcdvOsWJFbSY0YEFAD7tTnbTq7DviurhfqDdyXyW7LAImuJItkfXhGlAOdeM+wePJqXo2m1jrknY+jRqVn/NvPt1b3TwQrDoQLkursSWGf1WUAYIGN+3ffAsvKPMX4y2WUhVlBKSqp2Vl74zuARhhnww79zFadTKprhkOWlkm6VnHJvqNdXl1bxukKQzIzgKH1phdSjUWw2OxOkZ+B2rxXvqpdLJNhbdIkkdBrDkgRuyZZtYGSVz2HfH3qy0Lb249ydlZwapSspsvVq5LhilvNF+sIyyv/AOLFmXOM7EDPyO9aHb8xW8lt+KRtcP2BLZzjTp7htXt0/NVvSqPJEVLnsk6VT5+YrzJYta26H6VcO7D/ADPrRSfsBt8nufRwTmG4aZI5Wt5VkzpaLUpXSpJyCzBs7eVxjznbMqWilQHGOPyAtFaiNpFOHdyxjjO3t0ru7f4crjyewMT/AEpuVyxls5VUEsgDoxwDsG6jad/8JoC60rycU4isETysCQo2AxliSAijO2WYhRnyarv9I7tSzssLqBkwpr6gHwshOGOzYyiAnG67mgLbSui0vFliSVM6HUOuRg4YAjI8bGqk3M13gSNJaQRuAVDq5I1AHBcyKGP3wP2UBdKVVLPmmZVLzCKeL3EvBqyAF2xGS2s5B3DDuPacE1LcV44I1j6QWZ5N0GsBdIwWcsATpAI3AOSyjzmgJWlUo8x3a7PPZK47gxuP/RmzU3yvxprhJdfTLxP02aJiUc9ON8gHJX68act2777ATVKVVuf+apbGKFolQ9STQzyatEYCsd8EbkjA3Hfz2qZTp4RKWeC01Cc3RXjQAWRIm1qThlX276t22+KqPL3qZO9xElwsRikZUVolcMrOwVCcswZSSAcYxnO4zU3zO04nfRFcyK0KBTESFDaptX64wcFN/wBm+216itKluRLTl8lGk51voJszTyEQSATRjpnUEI6qdsElc4ORvjfatmFfnrjlrIrXkbg9UMQ2c5J0Lk5P1ZO+rznPmt/inSWPVGyujjKspDKwPYgjYitviEsTSXaL6nozuzXNYLxLlN+HyQI6xrIYyySwkqfZpWTDYV1PuXfyGP3rVOUOZTPZwySamk9yO2FGpo3ZGOB8lSaz1NLZKpPKZWows5Mbk3AUrqRlwx2wM6VAP+YsF/aameN8yz3aWsb5doVC9gDNM/sBGT3KlUB2GqSTxjHu5E4UlzLPBJkJJaupI7r74cMPGQcEfcVc+EemsEE8U/WmlMZyqv0wuSCATpUHIyfNd2trTN/MuV1+je7SfPp0UT0/fPErFu2UlP8AvFmnAP0pD++zfzLivj06/SHD/wDTk/lV98A/SkP77N/MuKX53+IflX2O71CSRuITrEA0rdFUBOAWcIqgnwMkb13+m3GOld9MlljuF06SDtIm65B3VtIkQ7d1UH6RX3zZ+mB/rWv/AChrz+oXA/w92WjIQT5mjIxlHjZS5A+zmOTOBu574JNfKJ036rj7kdpT7Hh9K/7Xw3/Rb+UK7eWf0nF++T/87iufTiPTxCyXAXCSDSCSFxH2BO5A7ZO9dXA7pI+IJJIyxxreTlmZgqr+Zcdydhviprzv8SX2/sXr1XiX8JFJpBdZkVW8qJDhwD8EAZH2HwK8HIjyHh94EUylZvagwDgpCzhc9zku2Pk1z6j8xWk9tHFBPHM5lR8RurgCM5YsVJC9wBnvnbzjv9MblYrO6llZYoeufezKq4WOJWOScDDhl38iub+vz9TL+P8A05sbrpzPewqLlXjEbKGCyL0y5PTLbBixw0bad1XJBXBtFjJbTn8VGiNMoMetowJU8lCSNS984++fNRd8bCcTXEN1CkqBQ8yyoyL9Qj6yhtJGcjfB2wCMDEba3jCSxkVghlkVHAzpkVkkOPcAcZAZSQCATsMsK5TI8HDbzqxcMMihhdSI0qnJU9VJJWG5JK6gBgk7AA5FaNFCqqqqAqqAAAMAAdgAOwxWc8Ls+nFwwOwUWsirKxyAOkkkTHcAhdRBycbEE4q8Tcx2iLG73ECpICY2aaMK4GMlSThgMjt80B4earg5toQfrcs3uGdMQ1fTjJGvpjO2CV38GtQWmmcXW+JnkgI6bAYiC9Ils4xqjmIOBnrnfYZk+M3+bq4dgVjt4woJA7sBJMQe5GkQjfG6t81DG36bGRrO8RY/zCzS5iTyxCdUrsGJIA2w2KAt3Kb/ANWMfmJ3j3fUcAkpnyuUKkKfBHcYqqx8Qjgl4bNKSsSxsCwVmwWiTTnSCRmp7gNwVuZosHRJGJQQBgNHhHye+SphwP8AA3zUNAZWNlBE6xtLGfcyawNEaEe3UMjc+R4oCRuL63ll/EQfQUPVYoy6ipXQTqAyVUSDPwV+2PFwaHTb8O9ukdCQgbbBpIivbwVINTqcpBipnleZQBqj0osTEfIA1Muf1CxHzmnH/wC0QD/tSf8AOGgIXgnMEtrBHB+CnlZclnRrcKzMxLH3OCTk7nG5q3cI4l14lk0PESSCj41KVJBB0kg7juCaqnL/AC0l1bxTST3IkOQ4SdlAKswIKjYNtuPmrfY2SRIETOkfJJJJ3JJPck70B6Kp/E+bpY5L9QYQtvjSGDZOYUk9x1DyxHbsKuFeC/4BazsHnghmcDAZ4kdgASQAWBOMknH3NAY9aTB7+J1UIr3ULhR2XqSxMRt92O+2a28VifPMNsLu66bsyEsZ9Q9qOf8AqBT3IxudtjnBPZdGseZDbcNt7niGtZSihx0yZCzdhoUfVjcjbzXZrrMw/bBtqcqTOOeeKq97dSaAgi/LOBhpOmBlnIJ1HOQD4UCtCn5dkj4faW3TS6aIrqX2BTgNkgPtsTWTceuOu95JGrkTSO0alTrOsgKNHfJO2O+9foQVHxHyxE+w1OEkZHzzZPGOH6oRAum4XSNGAWkjZR7NslVZtvg5rv5Q5ktLe0SKaZY5A8xKlXOA80jLuFI3VlP8ak/VniLf1W2H0PqlY7ZPSKBVG2R7nzkEfTjyarfAuU2uoVnWdYwWddJhLEdORkPu6gzkrnt5/jV5UvQW9454JSThbi88p8iNZTGYziXMZjwIindkOc6z/d7ferdSlcdW7eaMW23llI5Y9NfwlxDO1x1TEpVVEWjOpQpJJZtsZ2238/PHD/TZortLn8QGCzPNo6JBPUaQ6dWvxr748dt6vFKs9W22898E72U/i/ILT3ouxOEGuJ9HSJP5JQ41ax30/G2fNSvNvLC30Kx6+m6OHR9OrSRkHK5GQVLL3HepulRvrjnrobn+il8uenRtrlLhp+poDBVEWjdxgkku22M7bb+fFRnE/SmQmd4Z0Yu7uqSRkD8xyxDOpPYscHT8ftrR6Vda9qt2eSd9ZzkzbhXpO/tNxMqDPuSFTvvtiRsYyO/szvsfNW+45ZT8GtnCeki6ApYGTGh1bfJBbJG+/mpqlVvUq/JkVTrsgP6KLnJMefnojP8AD3V28O5dKTdaWTqMuREoUosYYDUSNR1uf7x2A7AbkzVKzKkLe8uZl6kLiLUcyqU1K5x9Qww0v2yd8juCcEeW45PDK6qYlZgRnoDyMZOGGaslKArdzyaridda6JpC8ilD7gzKZEJDD6kBTP37bVYJ4FdWRgGVgQQQCCCMEEHYgjxXZSgK5bcqur2jmZWeHZj0t5AY9LgZY6CW0tnftjzmvuy5WKS2shlDdBWXHTI1akVc51HHbPmrBSgFRnGuD9bQyOI5UPtYrqBDY1qwyCVIAOxG4U+Kk6UBAPympOW6bHyTCCT/ABJr18C4ILbrgFSJJOphY9AX8uNMYycn2Zzt37bVKUoBXBrmqp6gcpScQS3jRkCJIXdZC2lxoYLsAQSGIO9Sll4JRQ7r9LN+/R/z461DmXl1b2EQu7xAMH1Jpz7c7e4EY3+KpfBvS6eKe3ZniSGJ1kIj1aj02DKoBUAAsBk/GcDfI0uunXtZna+kaalLKx6FQ4H6a29vMszSy3BXdFkEWhWHZ8Ioyw8Zzg79wCLczYBPgVzXDLkEfNc9U6eaZm232Y/zvzHDey2skGvSkcgOpCp/MaErjPfZWqz8gcKkFhCcDDNK43HaSaRl/wDlhtXqT0qsBpGJiq42M74IGNjvuMbGrZBbqiqijCqAqj4AGAP9q21NSXCic8fUvVJpJHZSlK5zMUpSgFKUoBSlKAUpSgFKUoBSlKAUpSgFKUoBSlKAUpSgFKUoBSlKAUpSgFKUoD//2Q=="/>
          <p:cNvSpPr>
            <a:spLocks noChangeAspect="1" noChangeArrowheads="1"/>
          </p:cNvSpPr>
          <p:nvPr/>
        </p:nvSpPr>
        <p:spPr bwMode="auto">
          <a:xfrm>
            <a:off x="225425" y="-222250"/>
            <a:ext cx="2238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AutoShape 48" descr="data:image/jpg;base64,/9j/4AAQSkZJRgABAQAAAQABAAD/2wCEAAkGBhESERARERQVERAWGBwYFhcYFRgaFhUiFhsYIBUbGRoeJzIgGxwlGRsWHy8gLzMpODgsGR49NTItQSYrLioBCQoKDgwOGg8PGCwkHyA1LyopLCkyLCo1KS02Ki4pLSwsLCssLS4sLCwpLCwpLCwpLCksLCwsKiwpKSwpLCksLP/AABEIAFAA6wMBIgACEQEDEQH/xAAcAAEAAwADAQEAAAAAAAAAAAAABQYHAQMEAgj/xAA7EAACAQMCBQMCAgYJBQAAAAABAgMABBESIQUGEzFBByJRMmEUIzVCcXSBsxYkNFJicnORsjNjgqGi/8QAGAEBAAMBAAAAAAAAAAAAAAAAAAECAwT/xAAnEQADAAEEAQIGAwAAAAAAAAAAAQIRAxIhMTJBYQQiUXFykUNEgf/aAAwDAQACEQMRAD8A3GlKUApSlAKUpQClKUApSlAKUpQClKUApSlAKUpQClKUApSlAKUpQClKUApSlAKUpQClZry96mXDzwpdLF05CE1Rq6lGfAQnUzZUthfB9wPzV25k48tnbvOylyMBVBxqZjhRnxv5+M9+1aVp1D2tclnLTwyUpWfco+oFxcXcdvOsWJFbSY0YEFAD7tTnbTq7DviurhfqDdyXyW7LAImuJItkfXhGlAOdeM+wePJqXo2m1jrknY+jRqVn/NvPt1b3TwQrDoQLkursSWGf1WUAYIGN+3ffAsvKPMX4y2WUhVlBKSqp2Vl74zuARhhnww79zFadTKprhkOWlkm6VnHJvqNdXl1bxukKQzIzgKH1phdSjUWw2OxOkZ+B2rxXvqpdLJNhbdIkkdBrDkgRuyZZtYGSVz2HfH3qy0Lb249ydlZwapSspsvVq5LhilvNF+sIyyv/AOLFmXOM7EDPyO9aHb8xW8lt+KRtcP2BLZzjTp7htXt0/NVvSqPJEVLnsk6VT5+YrzJYta26H6VcO7D/ADPrRSfsBt8nufRwTmG4aZI5Wt5VkzpaLUpXSpJyCzBs7eVxjznbMqWilQHGOPyAtFaiNpFOHdyxjjO3t0ru7f4crjyewMT/AEpuVyxls5VUEsgDoxwDsG6jad/8JoC60rycU4isETysCQo2AxliSAijO2WYhRnyarv9I7tSzssLqBkwpr6gHwshOGOzYyiAnG67mgLbSui0vFliSVM6HUOuRg4YAjI8bGqk3M13gSNJaQRuAVDq5I1AHBcyKGP3wP2UBdKVVLPmmZVLzCKeL3EvBqyAF2xGS2s5B3DDuPacE1LcV44I1j6QWZ5N0GsBdIwWcsATpAI3AOSyjzmgJWlUo8x3a7PPZK47gxuP/RmzU3yvxprhJdfTLxP02aJiUc9ON8gHJX68act2777ATVKVVuf+apbGKFolQ9STQzyatEYCsd8EbkjA3Hfz2qZTp4RKWeC01Cc3RXjQAWRIm1qThlX276t22+KqPL3qZO9xElwsRikZUVolcMrOwVCcswZSSAcYxnO4zU3zO04nfRFcyK0KBTESFDaptX64wcFN/wBm+216itKluRLTl8lGk51voJszTyEQSATRjpnUEI6qdsElc4ORvjfatmFfnrjlrIrXkbg9UMQ2c5J0Lk5P1ZO+rznPmt/inSWPVGyujjKspDKwPYgjYitviEsTSXaL6nozuzXNYLxLlN+HyQI6xrIYyySwkqfZpWTDYV1PuXfyGP3rVOUOZTPZwySamk9yO2FGpo3ZGOB8lSaz1NLZKpPKZWows5Mbk3AUrqRlwx2wM6VAP+YsF/aameN8yz3aWsb5doVC9gDNM/sBGT3KlUB2GqSTxjHu5E4UlzLPBJkJJaupI7r74cMPGQcEfcVc+EemsEE8U/WmlMZyqv0wuSCATpUHIyfNd2trTN/MuV1+je7SfPp0UT0/fPErFu2UlP8AvFmnAP0pD++zfzLivj06/SHD/wDTk/lV98A/SkP77N/MuKX53+IflX2O71CSRuITrEA0rdFUBOAWcIqgnwMkb13+m3GOld9MlljuF06SDtIm65B3VtIkQ7d1UH6RX3zZ+mB/rWv/AChrz+oXA/w92WjIQT5mjIxlHjZS5A+zmOTOBu574JNfKJ036rj7kdpT7Hh9K/7Xw3/Rb+UK7eWf0nF++T/87iufTiPTxCyXAXCSDSCSFxH2BO5A7ZO9dXA7pI+IJJIyxxreTlmZgqr+Zcdydhviprzv8SX2/sXr1XiX8JFJpBdZkVW8qJDhwD8EAZH2HwK8HIjyHh94EUylZvagwDgpCzhc9zku2Pk1z6j8xWk9tHFBPHM5lR8RurgCM5YsVJC9wBnvnbzjv9MblYrO6llZYoeufezKq4WOJWOScDDhl38iub+vz9TL+P8A05sbrpzPewqLlXjEbKGCyL0y5PTLbBixw0bad1XJBXBtFjJbTn8VGiNMoMetowJU8lCSNS984++fNRd8bCcTXEN1CkqBQ8yyoyL9Qj6yhtJGcjfB2wCMDEba3jCSxkVghlkVHAzpkVkkOPcAcZAZSQCATsMsK5TI8HDbzqxcMMihhdSI0qnJU9VJJWG5JK6gBgk7AA5FaNFCqqqqAqqAAAMAAdgAOwxWc8Ls+nFwwOwUWsirKxyAOkkkTHcAhdRBycbEE4q8Tcx2iLG73ECpICY2aaMK4GMlSThgMjt80B4earg5toQfrcs3uGdMQ1fTjJGvpjO2CV38GtQWmmcXW+JnkgI6bAYiC9Ils4xqjmIOBnrnfYZk+M3+bq4dgVjt4woJA7sBJMQe5GkQjfG6t81DG36bGRrO8RY/zCzS5iTyxCdUrsGJIA2w2KAt3Kb/ANWMfmJ3j3fUcAkpnyuUKkKfBHcYqqx8Qjgl4bNKSsSxsCwVmwWiTTnSCRmp7gNwVuZosHRJGJQQBgNHhHye+SphwP8AA3zUNAZWNlBE6xtLGfcyawNEaEe3UMjc+R4oCRuL63ll/EQfQUPVYoy6ipXQTqAyVUSDPwV+2PFwaHTb8O9ukdCQgbbBpIivbwVINTqcpBipnleZQBqj0osTEfIA1Muf1CxHzmnH/wC0QD/tSf8AOGgIXgnMEtrBHB+CnlZclnRrcKzMxLH3OCTk7nG5q3cI4l14lk0PESSCj41KVJBB0kg7juCaqnL/AC0l1bxTST3IkOQ4SdlAKswIKjYNtuPmrfY2SRIETOkfJJJJ3JJPck70B6Kp/E+bpY5L9QYQtvjSGDZOYUk9x1DyxHbsKuFeC/4BazsHnghmcDAZ4kdgASQAWBOMknH3NAY9aTB7+J1UIr3ULhR2XqSxMRt92O+2a28VifPMNsLu66bsyEsZ9Q9qOf8AqBT3IxudtjnBPZdGseZDbcNt7niGtZSihx0yZCzdhoUfVjcjbzXZrrMw/bBtqcqTOOeeKq97dSaAgi/LOBhpOmBlnIJ1HOQD4UCtCn5dkj4faW3TS6aIrqX2BTgNkgPtsTWTceuOu95JGrkTSO0alTrOsgKNHfJO2O+9foQVHxHyxE+w1OEkZHzzZPGOH6oRAum4XSNGAWkjZR7NslVZtvg5rv5Q5ktLe0SKaZY5A8xKlXOA80jLuFI3VlP8ak/VniLf1W2H0PqlY7ZPSKBVG2R7nzkEfTjyarfAuU2uoVnWdYwWddJhLEdORkPu6gzkrnt5/jV5UvQW9454JSThbi88p8iNZTGYziXMZjwIindkOc6z/d7ferdSlcdW7eaMW23llI5Y9NfwlxDO1x1TEpVVEWjOpQpJJZtsZ2238/PHD/TZortLn8QGCzPNo6JBPUaQ6dWvxr748dt6vFKs9W22898E72U/i/ILT3ouxOEGuJ9HSJP5JQ41ax30/G2fNSvNvLC30Kx6+m6OHR9OrSRkHK5GQVLL3HepulRvrjnrobn+il8uenRtrlLhp+poDBVEWjdxgkku22M7bb+fFRnE/SmQmd4Z0Yu7uqSRkD8xyxDOpPYscHT8ftrR6Vda9qt2eSd9ZzkzbhXpO/tNxMqDPuSFTvvtiRsYyO/szvsfNW+45ZT8GtnCeki6ApYGTGh1bfJBbJG+/mpqlVvUq/JkVTrsgP6KLnJMefnojP8AD3V28O5dKTdaWTqMuREoUosYYDUSNR1uf7x2A7AbkzVKzKkLe8uZl6kLiLUcyqU1K5x9Qww0v2yd8juCcEeW45PDK6qYlZgRnoDyMZOGGaslKArdzyaridda6JpC8ilD7gzKZEJDD6kBTP37bVYJ4FdWRgGVgQQQCCCMEEHYgjxXZSgK5bcqur2jmZWeHZj0t5AY9LgZY6CW0tnftjzmvuy5WKS2shlDdBWXHTI1akVc51HHbPmrBSgFRnGuD9bQyOI5UPtYrqBDY1qwyCVIAOxG4U+Kk6UBAPympOW6bHyTCCT/ABJr18C4ILbrgFSJJOphY9AX8uNMYycn2Zzt37bVKUoBXBrmqp6gcpScQS3jRkCJIXdZC2lxoYLsAQSGIO9Sll4JRQ7r9LN+/R/z461DmXl1b2EQu7xAMH1Jpz7c7e4EY3+KpfBvS6eKe3ZniSGJ1kIj1aj02DKoBUAAsBk/GcDfI0uunXtZna+kaalLKx6FQ4H6a29vMszSy3BXdFkEWhWHZ8Ioyw8Zzg79wCLczYBPgVzXDLkEfNc9U6eaZm232Y/zvzHDey2skGvSkcgOpCp/MaErjPfZWqz8gcKkFhCcDDNK43HaSaRl/wDlhtXqT0qsBpGJiq42M74IGNjvuMbGrZBbqiqijCqAqj4AGAP9q21NSXCic8fUvVJpJHZSlK5zMUpSgFKUoBSlKAUpSgFKUoBSlKAUpSgFKUoBSlKAUpSgFKUoBSlKAUpSgFKUoD//2Q=="/>
          <p:cNvSpPr>
            <a:spLocks noChangeAspect="1" noChangeArrowheads="1"/>
          </p:cNvSpPr>
          <p:nvPr/>
        </p:nvSpPr>
        <p:spPr bwMode="auto">
          <a:xfrm>
            <a:off x="377825" y="-69850"/>
            <a:ext cx="2238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3" name="Picture 50" descr="Mindscape - powerful tools for .NET developers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53" y="5766246"/>
            <a:ext cx="2222752" cy="7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2" descr="http://t1.gstatic.com/images?q=tbn:ANd9GcSk39iY4VzVfTXke29QkHtKzMu0BNWAmY6LrSW1Q5uJ5YCNDHW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2" y="5507945"/>
            <a:ext cx="1169244" cy="1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54" descr="data:image/jpg;base64,/9j/4AAQSkZJRgABAQAAAQABAAD/2wCEAAkGBhQSEQkTEhQUFBMVFxgYFhYWGB4ZFxodHyAaGh8dGRkhGyYfICIvGx0ZKDIlLzM1LC0sGSAxPTQqOjIrLDUBCQoKDQsOGQ8OGTUkGyQ1LjE1NDUsNSwwMTI1NCw1LC4sKTQvLDUvLCssNCw1NDE1NSwsKTQsNDA1NSwtLCw0NP/AABEIACwAewMBIgACEQEDEQH/xAAbAAACAgMBAAAAAAAAAAAAAAAABgQFAgMHAf/EADMQAAIBAwMCBAQEBgMAAAAAAAECAwAEEQUSIQYxE0FRYQcVInEUMoGRcoKTobHxNEJj/8QAGAEBAQADAAAAAAAAAAAAAAAAAAIBAwT/xAAiEQACAgEEAQUAAAAAAAAAAAAAAQIRMQMSIUETIlFhgZH/2gAMAwEAAhEDEQA/AO40UpaBqMk9tYSyXqpJJGjMgWIYZgCQAee/HrVq3U8QEpxIUjYpJIEO1Sp2nJ9Ae5HYUBcUUvW3VAX5kZQ5WGZ1Z0QlUQYOWPsDk+g5qbcdQxoZhtkZYyBI6oSikgHk+wIJx2BoC0oqol6mjBuQFlcRHEhVCQvAbn1+kg8Z4rO46hjUyACSQIAztGpYKCMjJ+3OBzigLSiqubqKMb8CR1UBndFLKoIDDJ/hIOByAc1MuL5EieUkbApfPljGaA2CdSzKGG4clcjI+471srgljJJ8xhuyWVnn3MQSOGONp9RggY9q6n1pfSLpmqvE7JIIztZThhyOx8jW+ei4SS9yIzUk2NFUXWPV8WnW/jyhmywVEX8zMfIZ9snNZ9L3Dm2sA7F38JNzMcknHcnzNI/WcsWo6ppNp+eG38VpxyBuAA2/tjmojG3zhFWPem9TQ3Fot3GcxmMyc9xgHIPoQQQftXNfgv1xNcSatFPI0hLeNHvbJAYkFR6AfTx2GahaNdvZad1hascmAuE9xINo/dhn+etfyoabN0hcqNqNEsFxj1YZ3H35Bz/51s8eV+CzuKnOK9rRaPlRW+ucyKPT1k8Frp0UljukjjRWYGE5ZQASCWyefPvU/wCVyfg9Tj2/XI05UZH/AHZivPbsRV/RQC/8qk/Da6m0bpmnKDI53LhefLmoGoaXPIl9G0Uju2RG3ihYAuBgEBt27Oc8HJ88dm+igKaxsZBDqIZcNIzlQSPNQBkg47ioemQT2ySIITIXCspDKArbFUq+SCAGXuM8eVMtFAKbaPIhvMxSSmU7laOTZGCVVWDqXBAyvcA8H1FKvxG6nEaWthEVyqp420/SMY2pk848znyx70z/ABI0l5La4lW6mgWGN2KRkBXxz9R4b27+dc5+HPSiXKyTzpvQnbGpJwx7sxOctzx7nPeurRjGK8kngw1aJ2t6naLZwwwzq8qEMCgJBY/nJbGB7fYVeXfWME+nXUYkXx3hyY8HOQAW8seRphh6Itsf8eD+mP8APekjRrI283UOmuBvZHeBsDdIpU4Ge54A49VerUoTXdrknYdB6TnDwWTDzjQ/2qis9FZdR1eZkKqThGIwGztyV9e1L/T2saktvZW0FoYnRArTz8KPcL/uruz6G8Ql7yaW6lPfLMkY9lUEVDSg5W8/YccfBQdZ6Pm/kQEgT+CWHk3Yc+vK5pw6i6eF3Y3cQH1Abo/4l7fuMj9a26l0kJbjT7jcV8FcbAMhsHK5PcY5+9MVjDhRmonqWo10YUau+yj6I1UzW1uWP1gbH9dy8ZP3GD+tM1LNj01+HubuWN28OXnwscK2ckg/vx70yIeBWue3d6cFRuuTKiiioKCiiigCiiigMZIwwYEAg9weRUSLTVUjAAA7ADAH2FTaKAAKR/iR0lLcfg7qzIF3bn6OcblPJXJ47888HkedPFeEVUJODtAptJiZ0hMqhZNo3gHIDY5APpmreOEDtQkQHas6kBiiiigPCK9oooD/2Q=="/>
          <p:cNvSpPr>
            <a:spLocks noChangeAspect="1" noChangeArrowheads="1"/>
          </p:cNvSpPr>
          <p:nvPr/>
        </p:nvSpPr>
        <p:spPr bwMode="auto">
          <a:xfrm>
            <a:off x="73025" y="-207963"/>
            <a:ext cx="11715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" name="AutoShape 56" descr="data:image/jpg;base64,/9j/4AAQSkZJRgABAQAAAQABAAD/2wCEAAkGBhQSEQkTEhQUFBMVFxgYFhYWGB4ZFxodHyAaGh8dGRkhGyYfICIvGx0ZKDIlLzM1LC0sGSAxPTQqOjIrLDUBCQoKDQsOGQ8OGTUkGyQ1LjE1NDUsNSwwMTI1NCw1LC4sKTQvLDUvLCssNCw1NDE1NSwsKTQsNDA1NSwtLCw0NP/AABEIACwAewMBIgACEQEDEQH/xAAbAAACAgMBAAAAAAAAAAAAAAAABgQFAgMHAf/EADMQAAIBAwMCBAQEBgMAAAAAAAECAwAEEQUSIQYxE0FRYQcVInEUMoGRcoKTobHxNEJj/8QAGAEBAQADAAAAAAAAAAAAAAAAAAIBAwT/xAAiEQACAgEEAQUAAAAAAAAAAAAAAQIRMQMSIUETIlFhgZH/2gAMAwEAAhEDEQA/AO40UpaBqMk9tYSyXqpJJGjMgWIYZgCQAee/HrVq3U8QEpxIUjYpJIEO1Sp2nJ9Ae5HYUBcUUvW3VAX5kZQ5WGZ1Z0QlUQYOWPsDk+g5qbcdQxoZhtkZYyBI6oSikgHk+wIJx2BoC0oqol6mjBuQFlcRHEhVCQvAbn1+kg8Z4rO46hjUyACSQIAztGpYKCMjJ+3OBzigLSiqubqKMb8CR1UBndFLKoIDDJ/hIOByAc1MuL5EieUkbApfPljGaA2CdSzKGG4clcjI+471srgljJJ8xhuyWVnn3MQSOGONp9RggY9q6n1pfSLpmqvE7JIIztZThhyOx8jW+ei4SS9yIzUk2NFUXWPV8WnW/jyhmywVEX8zMfIZ9snNZ9L3Dm2sA7F38JNzMcknHcnzNI/WcsWo6ppNp+eG38VpxyBuAA2/tjmojG3zhFWPem9TQ3Fot3GcxmMyc9xgHIPoQQQftXNfgv1xNcSatFPI0hLeNHvbJAYkFR6AfTx2GahaNdvZad1hascmAuE9xINo/dhn+etfyoabN0hcqNqNEsFxj1YZ3H35Bz/51s8eV+CzuKnOK9rRaPlRW+ucyKPT1k8Frp0UljukjjRWYGE5ZQASCWyefPvU/wCVyfg9Tj2/XI05UZH/AHZivPbsRV/RQC/8qk/Da6m0bpmnKDI53LhefLmoGoaXPIl9G0Uju2RG3ihYAuBgEBt27Oc8HJ88dm+igKaxsZBDqIZcNIzlQSPNQBkg47ioemQT2ySIITIXCspDKArbFUq+SCAGXuM8eVMtFAKbaPIhvMxSSmU7laOTZGCVVWDqXBAyvcA8H1FKvxG6nEaWthEVyqp420/SMY2pk848znyx70z/ABI0l5La4lW6mgWGN2KRkBXxz9R4b27+dc5+HPSiXKyTzpvQnbGpJwx7sxOctzx7nPeurRjGK8kngw1aJ2t6naLZwwwzq8qEMCgJBY/nJbGB7fYVeXfWME+nXUYkXx3hyY8HOQAW8seRphh6Itsf8eD+mP8APekjRrI283UOmuBvZHeBsDdIpU4Ge54A49VerUoTXdrknYdB6TnDwWTDzjQ/2qis9FZdR1eZkKqThGIwGztyV9e1L/T2saktvZW0FoYnRArTz8KPcL/uruz6G8Ql7yaW6lPfLMkY9lUEVDSg5W8/YccfBQdZ6Pm/kQEgT+CWHk3Yc+vK5pw6i6eF3Y3cQH1Abo/4l7fuMj9a26l0kJbjT7jcV8FcbAMhsHK5PcY5+9MVjDhRmonqWo10YUau+yj6I1UzW1uWP1gbH9dy8ZP3GD+tM1LNj01+HubuWN28OXnwscK2ckg/vx70yIeBWue3d6cFRuuTKiiioKCiiigCiiigMZIwwYEAg9weRUSLTVUjAAA7ADAH2FTaKAAKR/iR0lLcfg7qzIF3bn6OcblPJXJ47888HkedPFeEVUJODtAptJiZ0hMqhZNo3gHIDY5APpmreOEDtQkQHas6kBiiiigPCK9oooD/2Q=="/>
          <p:cNvSpPr>
            <a:spLocks noChangeAspect="1" noChangeArrowheads="1"/>
          </p:cNvSpPr>
          <p:nvPr/>
        </p:nvSpPr>
        <p:spPr bwMode="auto">
          <a:xfrm>
            <a:off x="225425" y="-55563"/>
            <a:ext cx="11715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AutoShape 58" descr="data:image/jpg;base64,/9j/4AAQSkZJRgABAQAAAQABAAD/2wCEAAkGBhQSEQkTEhQUFBMVFxgYFhYWGB4ZFxodHyAaGh8dGRkhGyYfICIvGx0ZKDIlLzM1LC0sGSAxPTQqOjIrLDUBCQoKDQsOGQ8OGTUkGyQ1LjE1NDUsNSwwMTI1NCw1LC4sKTQvLDUvLCssNCw1NDE1NSwsKTQsNDA1NSwtLCw0NP/AABEIACwAewMBIgACEQEDEQH/xAAbAAACAgMBAAAAAAAAAAAAAAAABgQFAgMHAf/EADMQAAIBAwMCBAQEBgMAAAAAAAECAwAEEQUSIQYxE0FRYQcVInEUMoGRcoKTobHxNEJj/8QAGAEBAQADAAAAAAAAAAAAAAAAAAIBAwT/xAAiEQACAgEEAQUAAAAAAAAAAAAAAQIRMQMSIUETIlFhgZH/2gAMAwEAAhEDEQA/AO40UpaBqMk9tYSyXqpJJGjMgWIYZgCQAee/HrVq3U8QEpxIUjYpJIEO1Sp2nJ9Ae5HYUBcUUvW3VAX5kZQ5WGZ1Z0QlUQYOWPsDk+g5qbcdQxoZhtkZYyBI6oSikgHk+wIJx2BoC0oqol6mjBuQFlcRHEhVCQvAbn1+kg8Z4rO46hjUyACSQIAztGpYKCMjJ+3OBzigLSiqubqKMb8CR1UBndFLKoIDDJ/hIOByAc1MuL5EieUkbApfPljGaA2CdSzKGG4clcjI+471srgljJJ8xhuyWVnn3MQSOGONp9RggY9q6n1pfSLpmqvE7JIIztZThhyOx8jW+ei4SS9yIzUk2NFUXWPV8WnW/jyhmywVEX8zMfIZ9snNZ9L3Dm2sA7F38JNzMcknHcnzNI/WcsWo6ppNp+eG38VpxyBuAA2/tjmojG3zhFWPem9TQ3Fot3GcxmMyc9xgHIPoQQQftXNfgv1xNcSatFPI0hLeNHvbJAYkFR6AfTx2GahaNdvZad1hascmAuE9xINo/dhn+etfyoabN0hcqNqNEsFxj1YZ3H35Bz/51s8eV+CzuKnOK9rRaPlRW+ucyKPT1k8Frp0UljukjjRWYGE5ZQASCWyefPvU/wCVyfg9Tj2/XI05UZH/AHZivPbsRV/RQC/8qk/Da6m0bpmnKDI53LhefLmoGoaXPIl9G0Uju2RG3ihYAuBgEBt27Oc8HJ88dm+igKaxsZBDqIZcNIzlQSPNQBkg47ioemQT2ySIITIXCspDKArbFUq+SCAGXuM8eVMtFAKbaPIhvMxSSmU7laOTZGCVVWDqXBAyvcA8H1FKvxG6nEaWthEVyqp420/SMY2pk848znyx70z/ABI0l5La4lW6mgWGN2KRkBXxz9R4b27+dc5+HPSiXKyTzpvQnbGpJwx7sxOctzx7nPeurRjGK8kngw1aJ2t6naLZwwwzq8qEMCgJBY/nJbGB7fYVeXfWME+nXUYkXx3hyY8HOQAW8seRphh6Itsf8eD+mP8APekjRrI283UOmuBvZHeBsDdIpU4Ge54A49VerUoTXdrknYdB6TnDwWTDzjQ/2qis9FZdR1eZkKqThGIwGztyV9e1L/T2saktvZW0FoYnRArTz8KPcL/uruz6G8Ql7yaW6lPfLMkY9lUEVDSg5W8/YccfBQdZ6Pm/kQEgT+CWHk3Yc+vK5pw6i6eF3Y3cQH1Abo/4l7fuMj9a26l0kJbjT7jcV8FcbAMhsHK5PcY5+9MVjDhRmonqWo10YUau+yj6I1UzW1uWP1gbH9dy8ZP3GD+tM1LNj01+HubuWN28OXnwscK2ckg/vx70yIeBWue3d6cFRuuTKiiioKCiiigCiiigMZIwwYEAg9weRUSLTVUjAAA7ADAH2FTaKAAKR/iR0lLcfg7qzIF3bn6OcblPJXJ47888HkedPFeEVUJODtAptJiZ0hMqhZNo3gHIDY5APpmreOEDtQkQHas6kBiiiigPCK9oooD/2Q=="/>
          <p:cNvSpPr>
            <a:spLocks noChangeAspect="1" noChangeArrowheads="1"/>
          </p:cNvSpPr>
          <p:nvPr/>
        </p:nvSpPr>
        <p:spPr bwMode="auto">
          <a:xfrm>
            <a:off x="377825" y="96837"/>
            <a:ext cx="11715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8" name="Picture 60" descr="http://t0.gstatic.com/images?q=tbn:ANd9GcT2gM2pImAVWe4zNRwPscZCgszZcHu_UiD9oedov6iebH9TVkzT0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92" y="5883530"/>
            <a:ext cx="1496864" cy="55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1" descr="C:\Users\lewis.benge\Desktop\DDD\DDD.Web\images\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95" y="343356"/>
            <a:ext cx="21526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77825" y="1651130"/>
            <a:ext cx="847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 would like to thank our sponsors and supporters for helping us bring you this event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21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Syntax</a:t>
            </a:r>
            <a:endParaRPr lang="en-A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24750" cy="4981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92696"/>
            <a:ext cx="3124200" cy="1619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2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Syntax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9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ASP.NET Helpers</a:t>
            </a:r>
          </a:p>
          <a:p>
            <a:pPr lvl="2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bit.ly/asp-helpers-api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Helpers &amp; Functions</a:t>
            </a:r>
            <a:endParaRPr lang="en-A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3" b="7180"/>
          <a:stretch/>
        </p:blipFill>
        <p:spPr bwMode="auto">
          <a:xfrm>
            <a:off x="1691680" y="3068960"/>
            <a:ext cx="5175310" cy="11316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5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Helpers &amp; Functions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95536" y="155679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5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342900" lvl="2">
              <a:spcBef>
                <a:spcPts val="1200"/>
              </a:spcBef>
              <a:buClr>
                <a:schemeClr val="accent5"/>
              </a:buClr>
            </a:pPr>
            <a:endParaRPr lang="en-AU" dirty="0" smtClean="0"/>
          </a:p>
          <a:p>
            <a:pPr marL="342900" lvl="2">
              <a:spcBef>
                <a:spcPts val="1200"/>
              </a:spcBef>
              <a:buClr>
                <a:schemeClr val="accent5"/>
              </a:buClr>
            </a:pPr>
            <a:endParaRPr lang="en-AU" dirty="0"/>
          </a:p>
          <a:p>
            <a:pPr marL="342900" lvl="2">
              <a:spcBef>
                <a:spcPts val="1200"/>
              </a:spcBef>
              <a:buClr>
                <a:schemeClr val="accent5"/>
              </a:buClr>
            </a:pPr>
            <a:endParaRPr lang="en-AU" dirty="0" smtClean="0"/>
          </a:p>
          <a:p>
            <a:pPr marL="342900" lvl="2">
              <a:spcBef>
                <a:spcPts val="1200"/>
              </a:spcBef>
              <a:buClr>
                <a:schemeClr val="accent5"/>
              </a:buClr>
            </a:pPr>
            <a:endParaRPr lang="en-AU" dirty="0"/>
          </a:p>
          <a:p>
            <a:pPr marL="342900" lvl="2">
              <a:spcBef>
                <a:spcPts val="1200"/>
              </a:spcBef>
              <a:buClr>
                <a:schemeClr val="accent5"/>
              </a:buClr>
            </a:pPr>
            <a:endParaRPr lang="en-AU" dirty="0" smtClean="0"/>
          </a:p>
          <a:p>
            <a:pPr marL="342900" lvl="2">
              <a:spcBef>
                <a:spcPts val="1200"/>
              </a:spcBef>
              <a:buClr>
                <a:schemeClr val="accent5"/>
              </a:buClr>
            </a:pPr>
            <a:r>
              <a:rPr lang="en-AU" dirty="0" smtClean="0"/>
              <a:t>Also </a:t>
            </a:r>
            <a:r>
              <a:rPr lang="en-AU" dirty="0"/>
              <a:t>check </a:t>
            </a: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bit.ly/razor-js</a:t>
            </a:r>
            <a:endParaRPr lang="en-AU" dirty="0" smtClean="0"/>
          </a:p>
          <a:p>
            <a:pPr marL="801306" lvl="5">
              <a:spcBef>
                <a:spcPts val="1200"/>
              </a:spcBef>
              <a:buClr>
                <a:schemeClr val="accent5"/>
              </a:buClr>
            </a:pPr>
            <a:r>
              <a:rPr lang="en-AU" dirty="0" smtClean="0"/>
              <a:t>Didn’t seem to build for me, but is nice idea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Non HTML Templates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95536" y="155679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2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err="1" smtClean="0"/>
              <a:t>Kazi</a:t>
            </a:r>
            <a:r>
              <a:rPr lang="en-AU" dirty="0" smtClean="0"/>
              <a:t> Rashid Theming </a:t>
            </a:r>
            <a:r>
              <a:rPr lang="en-AU" dirty="0" err="1" smtClean="0"/>
              <a:t>PoC</a:t>
            </a:r>
            <a:r>
              <a:rPr lang="en-AU" dirty="0"/>
              <a:t/>
            </a:r>
            <a:br>
              <a:rPr lang="en-AU" dirty="0"/>
            </a:b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bit.ly/razor-theming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Pre-compiled Views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22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/>
          <a:lstStyle/>
          <a:p>
            <a:endParaRPr lang="en-AU" dirty="0" smtClean="0"/>
          </a:p>
          <a:p>
            <a:r>
              <a:rPr lang="en-AU" dirty="0" smtClean="0"/>
              <a:t>Razor syntax is nice, but that’s not all</a:t>
            </a:r>
          </a:p>
          <a:p>
            <a:endParaRPr lang="en-AU" dirty="0" smtClean="0"/>
          </a:p>
          <a:p>
            <a:r>
              <a:rPr lang="en-AU" dirty="0" smtClean="0"/>
              <a:t>The opportunities in having templates and packing them easily for project or for masses is the big bit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It is one option that Microsoft is pushing, which doesn’t suck enough to look elsewhere…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Final Words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23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1" descr="C:\Users\lewis.benge\Desktop\DDD\DDD.Web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66" y="1196752"/>
            <a:ext cx="21526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7" y="249289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/>
              <a:t>Please complete the feedback form in your delegate pack for a chance to win some great prizes.</a:t>
            </a:r>
          </a:p>
          <a:p>
            <a:pPr algn="ctr"/>
            <a:endParaRPr lang="en-AU" sz="3200" b="1" dirty="0"/>
          </a:p>
          <a:p>
            <a:pPr algn="ctr"/>
            <a:r>
              <a:rPr lang="en-AU" sz="3200" b="1" dirty="0" smtClean="0"/>
              <a:t>Please remember to return the form before you enter the lock note, or leave the event.  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9625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5536" y="188640"/>
            <a:ext cx="8748464" cy="6669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AU" dirty="0"/>
              <a:t>Compile Razor To Separate DLL </a:t>
            </a: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bit.ly/razor-dll</a:t>
            </a:r>
            <a:endParaRPr lang="en-AU" dirty="0" smtClean="0"/>
          </a:p>
          <a:p>
            <a:pPr>
              <a:lnSpc>
                <a:spcPct val="110000"/>
              </a:lnSpc>
            </a:pPr>
            <a:r>
              <a:rPr lang="en-AU" dirty="0" smtClean="0"/>
              <a:t>Some </a:t>
            </a:r>
            <a:r>
              <a:rPr lang="en-AU" dirty="0"/>
              <a:t>Tips </a:t>
            </a: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bit.ly/slaks-razor</a:t>
            </a:r>
            <a:endParaRPr lang="en-AU" dirty="0" smtClean="0"/>
          </a:p>
          <a:p>
            <a:pPr>
              <a:lnSpc>
                <a:spcPct val="110000"/>
              </a:lnSpc>
            </a:pPr>
            <a:r>
              <a:rPr lang="en-AU" dirty="0" smtClean="0"/>
              <a:t>Sample App </a:t>
            </a:r>
            <a:r>
              <a:rPr lang="en-AU" dirty="0">
                <a:hlinkClick r:id="rId4"/>
              </a:rPr>
              <a:t>http://nerddinner.codeplex.com</a:t>
            </a:r>
            <a:r>
              <a:rPr lang="en-AU" dirty="0" smtClean="0">
                <a:hlinkClick r:id="rId4"/>
              </a:rPr>
              <a:t>/</a:t>
            </a:r>
            <a:endParaRPr lang="en-AU" dirty="0" smtClean="0"/>
          </a:p>
          <a:p>
            <a:pPr>
              <a:lnSpc>
                <a:spcPct val="110000"/>
              </a:lnSpc>
            </a:pPr>
            <a:r>
              <a:rPr lang="en-AU" dirty="0" smtClean="0"/>
              <a:t>Compile Razor Views As Part </a:t>
            </a:r>
            <a:r>
              <a:rPr lang="en-AU"/>
              <a:t>of Build </a:t>
            </a:r>
            <a:r>
              <a:rPr lang="en-AU">
                <a:hlinkClick r:id="rId5"/>
              </a:rPr>
              <a:t>http://</a:t>
            </a:r>
            <a:r>
              <a:rPr lang="en-AU" smtClean="0">
                <a:hlinkClick r:id="rId5"/>
              </a:rPr>
              <a:t>bit.ly/mvc-build-views</a:t>
            </a:r>
            <a:endParaRPr lang="en-AU" smtClean="0"/>
          </a:p>
          <a:p>
            <a:pPr>
              <a:lnSpc>
                <a:spcPct val="110000"/>
              </a:lnSpc>
            </a:pPr>
            <a:r>
              <a:rPr lang="en-AU" smtClean="0"/>
              <a:t>Andrew </a:t>
            </a:r>
            <a:r>
              <a:rPr lang="en-AU" dirty="0" smtClean="0"/>
              <a:t>Nurse </a:t>
            </a:r>
            <a:r>
              <a:rPr lang="en-AU" dirty="0">
                <a:hlinkClick r:id="rId6"/>
              </a:rPr>
              <a:t>http://vibrantcode.com</a:t>
            </a:r>
            <a:r>
              <a:rPr lang="en-AU" dirty="0" smtClean="0">
                <a:hlinkClick r:id="rId6"/>
              </a:rPr>
              <a:t>/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/>
              <a:t>Who wrote Razor </a:t>
            </a:r>
            <a:r>
              <a:rPr lang="en-AU" dirty="0" smtClean="0"/>
              <a:t>syntax parser)</a:t>
            </a:r>
          </a:p>
          <a:p>
            <a:pPr lvl="2">
              <a:lnSpc>
                <a:spcPct val="110000"/>
              </a:lnSpc>
            </a:pPr>
            <a:r>
              <a:rPr lang="en-AU" dirty="0" smtClean="0"/>
              <a:t>Ch9 video: deep-dive into Razor </a:t>
            </a:r>
            <a:r>
              <a:rPr lang="en-AU" dirty="0" smtClean="0">
                <a:hlinkClick r:id="rId7"/>
              </a:rPr>
              <a:t>http</a:t>
            </a:r>
            <a:r>
              <a:rPr lang="en-AU" dirty="0">
                <a:hlinkClick r:id="rId7"/>
              </a:rPr>
              <a:t>://</a:t>
            </a:r>
            <a:r>
              <a:rPr lang="en-AU" dirty="0" smtClean="0">
                <a:hlinkClick r:id="rId7"/>
              </a:rPr>
              <a:t>bit.ly/ch9-razor</a:t>
            </a:r>
            <a:endParaRPr lang="en-AU" dirty="0" smtClean="0"/>
          </a:p>
          <a:p>
            <a:pPr lvl="2">
              <a:lnSpc>
                <a:spcPct val="110000"/>
              </a:lnSpc>
            </a:pPr>
            <a:r>
              <a:rPr lang="en-AU" dirty="0" smtClean="0"/>
              <a:t>“use Razor outside ASP.NET</a:t>
            </a:r>
            <a:r>
              <a:rPr lang="en-AU" dirty="0"/>
              <a:t>” sample </a:t>
            </a:r>
            <a:r>
              <a:rPr lang="en-AU" dirty="0">
                <a:hlinkClick r:id="rId8"/>
              </a:rPr>
              <a:t>http://</a:t>
            </a:r>
            <a:r>
              <a:rPr lang="en-AU" dirty="0" smtClean="0">
                <a:hlinkClick r:id="rId8"/>
              </a:rPr>
              <a:t>bit.ly/razor-outside-asp</a:t>
            </a:r>
            <a:endParaRPr lang="en-AU" dirty="0" smtClean="0"/>
          </a:p>
          <a:p>
            <a:pPr>
              <a:lnSpc>
                <a:spcPct val="110000"/>
              </a:lnSpc>
            </a:pPr>
            <a:r>
              <a:rPr lang="en-AU" dirty="0" smtClean="0"/>
              <a:t>Phil </a:t>
            </a:r>
            <a:r>
              <a:rPr lang="en-AU" dirty="0" err="1" smtClean="0"/>
              <a:t>Haack</a:t>
            </a:r>
            <a:r>
              <a:rPr lang="en-AU" dirty="0"/>
              <a:t> </a:t>
            </a:r>
            <a:r>
              <a:rPr lang="en-AU" dirty="0" smtClean="0"/>
              <a:t>(ASP.NET MVC PM) </a:t>
            </a:r>
            <a:r>
              <a:rPr lang="en-AU" dirty="0" smtClean="0">
                <a:hlinkClick r:id="rId9"/>
              </a:rPr>
              <a:t>http://haacked.com</a:t>
            </a:r>
            <a:endParaRPr lang="en-AU" dirty="0" smtClean="0"/>
          </a:p>
          <a:p>
            <a:pPr>
              <a:lnSpc>
                <a:spcPct val="110000"/>
              </a:lnSpc>
            </a:pPr>
            <a:r>
              <a:rPr lang="en-AU" dirty="0" smtClean="0"/>
              <a:t>David </a:t>
            </a:r>
            <a:r>
              <a:rPr lang="en-AU" dirty="0" err="1" smtClean="0"/>
              <a:t>Ebbo</a:t>
            </a:r>
            <a:r>
              <a:rPr lang="en-AU" dirty="0"/>
              <a:t> </a:t>
            </a:r>
            <a:r>
              <a:rPr lang="en-AU" dirty="0">
                <a:hlinkClick r:id="rId10"/>
              </a:rPr>
              <a:t>http://</a:t>
            </a:r>
            <a:r>
              <a:rPr lang="en-AU" dirty="0" smtClean="0">
                <a:hlinkClick r:id="rId10"/>
              </a:rPr>
              <a:t>bit.ly/david-razor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/>
              <a:t>Maintains </a:t>
            </a:r>
            <a:r>
              <a:rPr lang="en-AU" dirty="0" err="1"/>
              <a:t>NuGet</a:t>
            </a:r>
            <a:r>
              <a:rPr lang="en-AU" dirty="0"/>
              <a:t>, has VERY useful ASP.NET packages</a:t>
            </a:r>
            <a:r>
              <a:rPr lang="en-AU" dirty="0" smtClean="0"/>
              <a:t>)</a:t>
            </a:r>
          </a:p>
          <a:p>
            <a:pPr lvl="2">
              <a:lnSpc>
                <a:spcPct val="110000"/>
              </a:lnSpc>
            </a:pPr>
            <a:r>
              <a:rPr lang="en-AU" dirty="0" smtClean="0"/>
              <a:t>Razor Generator </a:t>
            </a:r>
            <a:r>
              <a:rPr lang="en-AU" dirty="0" smtClean="0">
                <a:hlinkClick r:id="rId11"/>
              </a:rPr>
              <a:t>http</a:t>
            </a:r>
            <a:r>
              <a:rPr lang="en-AU" dirty="0">
                <a:hlinkClick r:id="rId11"/>
              </a:rPr>
              <a:t>://</a:t>
            </a:r>
            <a:r>
              <a:rPr lang="en-AU" dirty="0" smtClean="0">
                <a:hlinkClick r:id="rId11"/>
              </a:rPr>
              <a:t>bit.ly/razor-generator</a:t>
            </a:r>
            <a:r>
              <a:rPr lang="en-AU" dirty="0"/>
              <a:t> - </a:t>
            </a:r>
            <a:r>
              <a:rPr lang="en-AU" dirty="0">
                <a:hlinkClick r:id="rId12"/>
              </a:rPr>
              <a:t>http://</a:t>
            </a:r>
            <a:r>
              <a:rPr lang="en-AU" dirty="0" smtClean="0">
                <a:hlinkClick r:id="rId12"/>
              </a:rPr>
              <a:t>bit.ly/razor-engine</a:t>
            </a:r>
            <a:endParaRPr lang="en-AU" dirty="0" smtClean="0"/>
          </a:p>
          <a:p>
            <a:pPr lvl="3">
              <a:lnSpc>
                <a:spcPct val="110000"/>
              </a:lnSpc>
            </a:pPr>
            <a:r>
              <a:rPr lang="en-AU" dirty="0" smtClean="0"/>
              <a:t>Compile </a:t>
            </a:r>
            <a:r>
              <a:rPr lang="en-AU" dirty="0"/>
              <a:t>Razor In Design Time </a:t>
            </a:r>
            <a:r>
              <a:rPr lang="en-AU" dirty="0">
                <a:hlinkClick r:id="rId13"/>
              </a:rPr>
              <a:t>http://</a:t>
            </a:r>
            <a:r>
              <a:rPr lang="en-AU" dirty="0" smtClean="0">
                <a:hlinkClick r:id="rId13"/>
              </a:rPr>
              <a:t>bit.ly/precompile-razor</a:t>
            </a:r>
            <a:endParaRPr lang="en-AU" dirty="0" smtClean="0"/>
          </a:p>
          <a:p>
            <a:pPr>
              <a:lnSpc>
                <a:spcPct val="110000"/>
              </a:lnSpc>
            </a:pPr>
            <a:r>
              <a:rPr lang="en-AU" dirty="0" smtClean="0"/>
              <a:t>Convert ASPX Views To Razor</a:t>
            </a:r>
            <a:br>
              <a:rPr lang="en-AU" dirty="0" smtClean="0"/>
            </a:br>
            <a:r>
              <a:rPr lang="en-AU" dirty="0" smtClean="0">
                <a:hlinkClick r:id="rId14"/>
              </a:rPr>
              <a:t>http://github.com/telerik/razor-converter</a:t>
            </a:r>
            <a:endParaRPr lang="en-AU" dirty="0" smtClean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en-AU" sz="3500" dirty="0" smtClean="0">
                <a:solidFill>
                  <a:srgbClr val="FFC000"/>
                </a:solidFill>
              </a:rPr>
              <a:t>Me!</a:t>
            </a:r>
            <a:r>
              <a:rPr lang="en-AU" sz="3000" dirty="0" smtClean="0"/>
              <a:t> </a:t>
            </a:r>
            <a:r>
              <a:rPr lang="en-AU" sz="3000" dirty="0" smtClean="0">
                <a:solidFill>
                  <a:srgbClr val="00FF00"/>
                </a:solidFill>
                <a:hlinkClick r:id="rId15"/>
              </a:rPr>
              <a:t>http://gurustop.net</a:t>
            </a:r>
            <a:r>
              <a:rPr lang="en-AU" sz="3000" dirty="0" smtClean="0"/>
              <a:t> - </a:t>
            </a:r>
            <a:r>
              <a:rPr lang="en-AU" sz="3000" dirty="0" smtClean="0">
                <a:hlinkClick r:id="rId16"/>
              </a:rPr>
              <a:t>http://twitter.com/meligy</a:t>
            </a:r>
            <a:endParaRPr lang="en-AU" sz="3000" dirty="0" smtClean="0"/>
          </a:p>
        </p:txBody>
      </p:sp>
    </p:spTree>
    <p:extLst>
      <p:ext uri="{BB962C8B-B14F-4D97-AF65-F5344CB8AC3E}">
        <p14:creationId xmlns:p14="http://schemas.microsoft.com/office/powerpoint/2010/main" val="29297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95672" y="3501008"/>
            <a:ext cx="792480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&lt;footer&gt;</a:t>
            </a:r>
          </a:p>
          <a:p>
            <a:pPr marL="0" indent="0">
              <a:buNone/>
            </a:pPr>
            <a:r>
              <a:rPr lang="en-AU" sz="1800" dirty="0" smtClean="0">
                <a:latin typeface="Consolas" pitchFamily="49" charset="0"/>
                <a:cs typeface="Consolas" pitchFamily="49" charset="0"/>
              </a:rPr>
              <a:t>  	By Mohamed </a:t>
            </a:r>
            <a:r>
              <a:rPr lang="en-AU" sz="1800" dirty="0" err="1" smtClean="0">
                <a:latin typeface="Consolas" pitchFamily="49" charset="0"/>
                <a:cs typeface="Consolas" pitchFamily="49" charset="0"/>
              </a:rPr>
              <a:t>Meligy</a:t>
            </a:r>
            <a:r>
              <a:rPr lang="en-AU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A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A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Twitter.Avatar</a:t>
            </a:r>
            <a:r>
              <a:rPr lang="en-A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“@</a:t>
            </a:r>
            <a:r>
              <a:rPr lang="en-AU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Meligy</a:t>
            </a:r>
            <a:r>
              <a:rPr lang="en-A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A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AU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&lt;/footer&gt;</a:t>
            </a:r>
            <a:endParaRPr lang="en-A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476672"/>
            <a:ext cx="7705725" cy="4949825"/>
          </a:xfrm>
        </p:spPr>
        <p:txBody>
          <a:bodyPr>
            <a:noAutofit/>
          </a:bodyPr>
          <a:lstStyle/>
          <a:p>
            <a:pPr algn="l"/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@model </a:t>
            </a:r>
            <a:r>
              <a:rPr lang="en-AU" sz="3600" b="1" cap="non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RazorSession</a:t>
            </a: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AU" sz="3600" b="1" cap="none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@using(</a:t>
            </a:r>
            <a:r>
              <a:rPr lang="en-AU" sz="3600" b="1" cap="non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Html.BeginSession</a:t>
            </a: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()) {</a:t>
            </a:r>
            <a:b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en-AU" sz="3600" b="1" cap="non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Html.DisplayModel</a:t>
            </a: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AU" sz="3600" b="1" cap="none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AU" sz="3600" b="1" cap="non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3600" b="1" cap="none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556792"/>
            <a:ext cx="7680960" cy="463064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View Engines</a:t>
            </a:r>
            <a:endParaRPr lang="en-AU" dirty="0"/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Razor </a:t>
            </a:r>
            <a:r>
              <a:rPr lang="en-AU" sz="2800" dirty="0"/>
              <a:t>Syntax</a:t>
            </a:r>
          </a:p>
          <a:p>
            <a:pPr lvl="2"/>
            <a:r>
              <a:rPr lang="en-AU" dirty="0" smtClean="0"/>
              <a:t>Basic Syntax Elements</a:t>
            </a:r>
          </a:p>
          <a:p>
            <a:pPr lvl="2"/>
            <a:r>
              <a:rPr lang="en-AU" dirty="0" smtClean="0"/>
              <a:t>Helpers</a:t>
            </a:r>
          </a:p>
          <a:p>
            <a:pPr lvl="2"/>
            <a:r>
              <a:rPr lang="en-AU" dirty="0" smtClean="0"/>
              <a:t>Functions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Tips &amp; Tricks</a:t>
            </a:r>
          </a:p>
          <a:p>
            <a:pPr lvl="2"/>
            <a:r>
              <a:rPr lang="en-AU" dirty="0" smtClean="0"/>
              <a:t>Razor JavaScript</a:t>
            </a:r>
          </a:p>
          <a:p>
            <a:pPr lvl="2"/>
            <a:r>
              <a:rPr lang="en-AU"/>
              <a:t>Themes</a:t>
            </a:r>
          </a:p>
          <a:p>
            <a:pPr lvl="2"/>
            <a:r>
              <a:rPr lang="en-AU" dirty="0" smtClean="0"/>
              <a:t>Compiled Views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80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791574" cy="47244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AU" dirty="0"/>
              <a:t>Developing .NET Since 2004</a:t>
            </a:r>
          </a:p>
          <a:p>
            <a:pPr marL="628650" lvl="1" indent="-457200"/>
            <a:r>
              <a:rPr lang="en-AU" dirty="0"/>
              <a:t>Developing Web Since 2002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dirty="0" err="1" smtClean="0"/>
              <a:t>Loveing</a:t>
            </a:r>
            <a:r>
              <a:rPr lang="en-AU" dirty="0" smtClean="0"/>
              <a:t> International </a:t>
            </a:r>
            <a:r>
              <a:rPr lang="en-AU" dirty="0" err="1" smtClean="0"/>
              <a:t>Customerbase</a:t>
            </a:r>
            <a:endParaRPr lang="en-AU" dirty="0"/>
          </a:p>
          <a:p>
            <a:pPr marL="628650" lvl="1" indent="-457200"/>
            <a:r>
              <a:rPr lang="en-AU" dirty="0"/>
              <a:t> Egypt, KSA, USA, Azerbaijan, UAE, </a:t>
            </a:r>
            <a:r>
              <a:rPr lang="en-AU" dirty="0" smtClean="0"/>
              <a:t>Australia</a:t>
            </a:r>
            <a:endParaRPr lang="en-AU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dirty="0"/>
              <a:t>Frequent Speaker In Egypt</a:t>
            </a:r>
          </a:p>
          <a:p>
            <a:pPr marL="628650" lvl="1" indent="-457200"/>
            <a:r>
              <a:rPr lang="en-AU" dirty="0" err="1"/>
              <a:t>SilverKey</a:t>
            </a:r>
            <a:r>
              <a:rPr lang="en-AU" dirty="0"/>
              <a:t> </a:t>
            </a:r>
            <a:r>
              <a:rPr lang="en-AU" dirty="0" err="1"/>
              <a:t>DemoDay</a:t>
            </a:r>
            <a:r>
              <a:rPr lang="en-AU" dirty="0"/>
              <a:t>, </a:t>
            </a:r>
            <a:r>
              <a:rPr lang="en-AU" dirty="0" err="1" smtClean="0"/>
              <a:t>DotNetWork</a:t>
            </a:r>
            <a:r>
              <a:rPr lang="en-AU" dirty="0" smtClean="0"/>
              <a:t> UG, </a:t>
            </a:r>
            <a:r>
              <a:rPr lang="en-AU" dirty="0" err="1"/>
              <a:t>ITWorx</a:t>
            </a:r>
            <a:r>
              <a:rPr lang="en-AU" dirty="0"/>
              <a:t> </a:t>
            </a:r>
            <a:r>
              <a:rPr lang="en-AU" dirty="0" err="1" smtClean="0"/>
              <a:t>TechClub</a:t>
            </a:r>
            <a:r>
              <a:rPr lang="en-AU" dirty="0"/>
              <a:t>, </a:t>
            </a:r>
            <a:r>
              <a:rPr lang="en-AU" dirty="0" err="1" smtClean="0"/>
              <a:t>CairoCodeCamp</a:t>
            </a:r>
            <a:r>
              <a:rPr lang="en-AU" dirty="0" smtClean="0"/>
              <a:t> Conference, </a:t>
            </a:r>
            <a:r>
              <a:rPr lang="en-AU" dirty="0"/>
              <a:t>…</a:t>
            </a:r>
          </a:p>
          <a:p>
            <a:pPr marL="628650" lvl="1" indent="-457200"/>
            <a:r>
              <a:rPr lang="en-AU" dirty="0"/>
              <a:t>Scrum</a:t>
            </a:r>
            <a:r>
              <a:rPr lang="en-AU" dirty="0" smtClean="0"/>
              <a:t>, Design Patterns, Coding </a:t>
            </a:r>
            <a:r>
              <a:rPr lang="en-AU" dirty="0"/>
              <a:t>Practices, MVC, DDD, …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dirty="0" err="1"/>
              <a:t>Bloggeing</a:t>
            </a:r>
            <a:r>
              <a:rPr lang="en-AU" dirty="0"/>
              <a:t> Since 2004</a:t>
            </a:r>
          </a:p>
          <a:p>
            <a:pPr marL="628650" lvl="1" indent="-457200"/>
            <a:r>
              <a:rPr lang="en-AU" dirty="0" err="1"/>
              <a:t>GeeksWithBlogs</a:t>
            </a:r>
            <a:r>
              <a:rPr lang="en-AU" dirty="0"/>
              <a:t>, ASP.NET </a:t>
            </a:r>
            <a:r>
              <a:rPr lang="en-AU" dirty="0" smtClean="0"/>
              <a:t>Weblogs</a:t>
            </a:r>
            <a:r>
              <a:rPr lang="en-AU" dirty="0"/>
              <a:t>, </a:t>
            </a:r>
            <a:endParaRPr lang="en-AU" dirty="0" smtClean="0"/>
          </a:p>
          <a:p>
            <a:pPr marL="628650" lvl="1" indent="-457200"/>
            <a:r>
              <a:rPr lang="en-AU" dirty="0" smtClean="0"/>
              <a:t>Currently GuruStop.NET </a:t>
            </a:r>
            <a:r>
              <a:rPr lang="en-AU" dirty="0"/>
              <a:t>(Thanks, @</a:t>
            </a:r>
            <a:r>
              <a:rPr lang="en-AU" dirty="0" err="1" smtClean="0"/>
              <a:t>Shanselman</a:t>
            </a:r>
            <a:r>
              <a:rPr lang="en-AU" dirty="0" smtClean="0"/>
              <a:t> Blog-Suck-Less)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Who’s This?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38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963990" cy="484628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VS 2010 SP1</a:t>
            </a:r>
          </a:p>
          <a:p>
            <a:pPr lvl="2"/>
            <a:r>
              <a:rPr lang="en-AU" sz="2400" dirty="0" smtClean="0">
                <a:hlinkClick r:id="rId2"/>
              </a:rPr>
              <a:t>http://bit.ly/vs2010-sp1</a:t>
            </a:r>
            <a:endParaRPr lang="en-AU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ASP.NET MVC 3 + April 2011 </a:t>
            </a:r>
            <a:r>
              <a:rPr lang="en-AU" sz="2800" dirty="0"/>
              <a:t>Tools Update</a:t>
            </a:r>
          </a:p>
          <a:p>
            <a:pPr lvl="2"/>
            <a:r>
              <a:rPr lang="en-AU" sz="2400" dirty="0" smtClean="0">
                <a:hlinkClick r:id="rId3"/>
              </a:rPr>
              <a:t>http://asp.net/mvc/mvc3</a:t>
            </a:r>
            <a:endParaRPr lang="en-AU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err="1" smtClean="0"/>
              <a:t>NuGet</a:t>
            </a:r>
            <a:endParaRPr lang="en-AU" sz="2800" dirty="0" smtClean="0"/>
          </a:p>
          <a:p>
            <a:pPr lvl="2"/>
            <a:r>
              <a:rPr lang="en-AU" sz="2400" dirty="0" smtClean="0">
                <a:hlinkClick r:id="rId4"/>
              </a:rPr>
              <a:t>http://nuget.org</a:t>
            </a:r>
            <a:endParaRPr lang="en-AU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err="1" smtClean="0"/>
              <a:t>WebMatrix</a:t>
            </a:r>
            <a:endParaRPr lang="en-AU" sz="2800" dirty="0"/>
          </a:p>
          <a:p>
            <a:pPr lvl="2"/>
            <a:r>
              <a:rPr lang="en-AU" sz="2400" dirty="0" smtClean="0">
                <a:hlinkClick r:id="rId5"/>
              </a:rPr>
              <a:t>http://microsoft.com/web</a:t>
            </a:r>
            <a:endParaRPr lang="en-A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You </a:t>
            </a:r>
            <a:r>
              <a:rPr lang="en-AU" smtClean="0"/>
              <a:t>May Need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48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1440" y="1174577"/>
            <a:ext cx="7680960" cy="2038399"/>
          </a:xfrm>
        </p:spPr>
        <p:txBody>
          <a:bodyPr>
            <a:normAutofit/>
          </a:bodyPr>
          <a:lstStyle/>
          <a:p>
            <a:pPr algn="ctr"/>
            <a:r>
              <a:rPr lang="en-AU" sz="4800" dirty="0" smtClean="0"/>
              <a:t>ASP.NET MVC View Engines</a:t>
            </a:r>
            <a:endParaRPr lang="en-AU" sz="4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71600" y="3717033"/>
            <a:ext cx="7143605" cy="1944216"/>
            <a:chOff x="1619672" y="3994373"/>
            <a:chExt cx="6124575" cy="166687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994373"/>
              <a:ext cx="6124575" cy="1666875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267744" y="5013176"/>
              <a:ext cx="511256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283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err="1"/>
              <a:t>Webforms</a:t>
            </a: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Spark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NHAML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Razor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...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Engines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1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We know it already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Webforms</a:t>
            </a: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544616" cy="25394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733256"/>
            <a:ext cx="4924425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5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Razor">
      <a:dk1>
        <a:srgbClr val="0C0C0C"/>
      </a:dk1>
      <a:lt1>
        <a:sysClr val="window" lastClr="FFFFFF"/>
      </a:lt1>
      <a:dk2>
        <a:srgbClr val="26262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A9DB66"/>
      </a:hlink>
      <a:folHlink>
        <a:srgbClr val="A9DB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419</Words>
  <Application>Microsoft Office PowerPoint</Application>
  <PresentationFormat>On-screen Show (4:3)</PresentationFormat>
  <Paragraphs>125</Paragraphs>
  <Slides>28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Mylar</vt:lpstr>
      <vt:lpstr>Office Theme</vt:lpstr>
      <vt:lpstr>@Razor</vt:lpstr>
      <vt:lpstr>PowerPoint Presentation</vt:lpstr>
      <vt:lpstr>@model RazorSession   @using(Html.BeginSession()) {  @Html.DisplayModel()    }</vt:lpstr>
      <vt:lpstr>Agenda</vt:lpstr>
      <vt:lpstr>Who’s This?</vt:lpstr>
      <vt:lpstr>What You May Need</vt:lpstr>
      <vt:lpstr>ASP.NET MVC View Engines</vt:lpstr>
      <vt:lpstr>View Engines</vt:lpstr>
      <vt:lpstr>Webforms</vt:lpstr>
      <vt:lpstr>Spark</vt:lpstr>
      <vt:lpstr>PowerPoint Presentation</vt:lpstr>
      <vt:lpstr>NHAML</vt:lpstr>
      <vt:lpstr>PowerPoint Presentation</vt:lpstr>
      <vt:lpstr>Razor</vt:lpstr>
      <vt:lpstr>They’re all just template languages!</vt:lpstr>
      <vt:lpstr>When To Use Which…</vt:lpstr>
      <vt:lpstr>When To Use Which…</vt:lpstr>
      <vt:lpstr>@Razor</vt:lpstr>
      <vt:lpstr>Basic Syntax</vt:lpstr>
      <vt:lpstr>Basic Syntax</vt:lpstr>
      <vt:lpstr>Basic Syntax</vt:lpstr>
      <vt:lpstr>Helpers &amp; Functions</vt:lpstr>
      <vt:lpstr>Helpers &amp; Functions</vt:lpstr>
      <vt:lpstr>Using Non HTML Templates</vt:lpstr>
      <vt:lpstr>Next Demo</vt:lpstr>
      <vt:lpstr>Final Words</vt:lpstr>
      <vt:lpstr>PowerPoint Presentation</vt:lpstr>
      <vt:lpstr>PowerPoint Presentation</vt:lpstr>
    </vt:vector>
  </TitlesOfParts>
  <Company>Readify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@Razor.Start()</dc:title>
  <dc:creator>Mohamed Meligy</dc:creator>
  <cp:lastModifiedBy>Mohamed Meligy</cp:lastModifiedBy>
  <cp:revision>257</cp:revision>
  <dcterms:created xsi:type="dcterms:W3CDTF">2011-06-06T11:57:00Z</dcterms:created>
  <dcterms:modified xsi:type="dcterms:W3CDTF">2011-07-02T04:06:11Z</dcterms:modified>
</cp:coreProperties>
</file>