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78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sz="4000" b="1" dirty="0" err="1">
                <a:solidFill>
                  <a:schemeClr val="tx1"/>
                </a:solidFill>
              </a:rPr>
              <a:t>İf</a:t>
            </a:r>
            <a:r>
              <a:rPr lang="tr-TR" sz="4000" b="1" dirty="0">
                <a:solidFill>
                  <a:schemeClr val="tx1"/>
                </a:solidFill>
              </a:rPr>
              <a:t>-Else Yapıları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tr-TR" sz="5000" b="1" cap="none" dirty="0">
                <a:solidFill>
                  <a:schemeClr val="tx1"/>
                </a:solidFill>
              </a:rPr>
              <a:t>Bu </a:t>
            </a:r>
            <a:r>
              <a:rPr lang="tr-TR" sz="5000" cap="none" dirty="0">
                <a:solidFill>
                  <a:schemeClr val="tx1"/>
                </a:solidFill>
              </a:rPr>
              <a:t>yapılar, koşullu işlem yapan kontrol yapılarıdırlar.</a:t>
            </a:r>
            <a:r>
              <a:rPr lang="tr-TR" sz="5000" b="1" cap="none" dirty="0">
                <a:solidFill>
                  <a:schemeClr val="tx1"/>
                </a:solidFill>
              </a:rPr>
              <a:t> </a:t>
            </a:r>
            <a:r>
              <a:rPr lang="tr-TR" sz="5000" b="1" cap="none" dirty="0" err="1">
                <a:solidFill>
                  <a:schemeClr val="tx1"/>
                </a:solidFill>
              </a:rPr>
              <a:t>İf</a:t>
            </a:r>
            <a:r>
              <a:rPr lang="tr-TR" sz="5000" b="1" cap="none" dirty="0">
                <a:solidFill>
                  <a:schemeClr val="tx1"/>
                </a:solidFill>
              </a:rPr>
              <a:t> ve else tek bir karşılaştırma deyimi olup else kullanımı isteğe bağlıdır. </a:t>
            </a:r>
            <a:r>
              <a:rPr lang="tr-TR" sz="5000" cap="none" dirty="0">
                <a:solidFill>
                  <a:schemeClr val="tx1"/>
                </a:solidFill>
              </a:rPr>
              <a:t>Eğer bu koşul olumlu ise </a:t>
            </a:r>
            <a:r>
              <a:rPr lang="tr-TR" sz="5000" cap="none" dirty="0" err="1">
                <a:solidFill>
                  <a:schemeClr val="tx1"/>
                </a:solidFill>
              </a:rPr>
              <a:t>if</a:t>
            </a:r>
            <a:r>
              <a:rPr lang="tr-TR" sz="5000" cap="none" dirty="0">
                <a:solidFill>
                  <a:schemeClr val="tx1"/>
                </a:solidFill>
              </a:rPr>
              <a:t> den sonraki bölüm yürütülür ve else den sonraki bölüm atlanır. Koşul olumsuz ise </a:t>
            </a:r>
            <a:r>
              <a:rPr lang="tr-TR" sz="5000" cap="none" dirty="0" err="1">
                <a:solidFill>
                  <a:schemeClr val="tx1"/>
                </a:solidFill>
              </a:rPr>
              <a:t>if</a:t>
            </a:r>
            <a:r>
              <a:rPr lang="tr-TR" sz="5000" cap="none" dirty="0">
                <a:solidFill>
                  <a:schemeClr val="tx1"/>
                </a:solidFill>
              </a:rPr>
              <a:t> den sonraki satırlar atlanır ve eğer varsa, else den sonraki işlemler gerçekleştirilir. </a:t>
            </a:r>
          </a:p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6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b="1" dirty="0"/>
              <a:t>Örnek  </a:t>
            </a:r>
            <a:r>
              <a:rPr lang="tr-TR" b="1" dirty="0" err="1"/>
              <a:t>if</a:t>
            </a:r>
            <a:r>
              <a:rPr lang="tr-TR" b="1" dirty="0"/>
              <a:t> kullanımı :</a:t>
            </a:r>
            <a:endParaRPr lang="tr-TR" sz="40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E6BAB59-0B10-400C-8195-3EBDB5B8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66" y="2615187"/>
            <a:ext cx="4219575" cy="9239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CC85D6B-589D-4CC7-8CED-A1E911A9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897" y="3591743"/>
            <a:ext cx="4227644" cy="9239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B357D0F-2D81-4AD6-AAE7-540468F2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70" y="2615187"/>
            <a:ext cx="3800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b="1" dirty="0"/>
              <a:t>Örnek </a:t>
            </a:r>
            <a:r>
              <a:rPr lang="tr-TR" b="1" dirty="0" err="1"/>
              <a:t>if</a:t>
            </a:r>
            <a:r>
              <a:rPr lang="tr-TR" b="1" dirty="0"/>
              <a:t> else kullanımı :</a:t>
            </a:r>
            <a:endParaRPr lang="tr-TR" sz="40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8A3AA94-DDCA-47AD-82BA-02288ADF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61" y="2866291"/>
            <a:ext cx="3838575" cy="23145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7B967A1-0504-407D-96CA-E2C76FFD6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1" y="2866291"/>
            <a:ext cx="4152900" cy="113525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4DA3008-53C9-4CAD-813F-D7763940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1" y="4045609"/>
            <a:ext cx="4152900" cy="11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tr-TR" b="1" dirty="0"/>
              <a:t>Örnek </a:t>
            </a:r>
            <a:r>
              <a:rPr lang="tr-TR" b="1" dirty="0" err="1"/>
              <a:t>if</a:t>
            </a:r>
            <a:r>
              <a:rPr lang="tr-TR" b="1" dirty="0"/>
              <a:t> else İF kullanımı :</a:t>
            </a:r>
            <a:endParaRPr lang="tr-TR" sz="40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1A8ACA-C953-497E-9611-858D2A3F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02" y="2797834"/>
            <a:ext cx="3800475" cy="24955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B6D725F-3978-480F-94A6-0CA38F8E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97" y="2797834"/>
            <a:ext cx="4152900" cy="8161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29C245D-DB23-4781-AE08-7AD5FEDE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97" y="3637550"/>
            <a:ext cx="4143375" cy="81611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BB76B13-C66C-40C9-B1DD-760C09B49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097" y="4477266"/>
            <a:ext cx="4124325" cy="8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>
                <a:solidFill>
                  <a:schemeClr val="tx1"/>
                </a:solidFill>
              </a:rPr>
              <a:t>SIRA SİZDE!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3200" b="1" cap="none" dirty="0">
                <a:solidFill>
                  <a:schemeClr val="tx1"/>
                </a:solidFill>
              </a:rPr>
              <a:t>Dışarıdan girilen sayının tek veya çift olma durumunu kontrol eden programı c dilinde yazınız.</a:t>
            </a:r>
          </a:p>
          <a:p>
            <a:pPr>
              <a:lnSpc>
                <a:spcPct val="110000"/>
              </a:lnSpc>
            </a:pPr>
            <a:endParaRPr lang="tr-TR" sz="3200" b="1" cap="non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tr-TR" b="1" cap="none" dirty="0">
                <a:solidFill>
                  <a:schemeClr val="tx1"/>
                </a:solidFill>
              </a:rPr>
              <a:t>İpucu: Bir sayının 2’ye bölümünden kalan 0 ise o sayı çifttir.</a:t>
            </a:r>
          </a:p>
          <a:p>
            <a:pPr>
              <a:lnSpc>
                <a:spcPct val="110000"/>
              </a:lnSpc>
            </a:pPr>
            <a:r>
              <a:rPr lang="tr-TR" b="1" cap="none" dirty="0" err="1">
                <a:solidFill>
                  <a:schemeClr val="tx1"/>
                </a:solidFill>
              </a:rPr>
              <a:t>İpucu:Mod</a:t>
            </a:r>
            <a:r>
              <a:rPr lang="tr-TR" b="1" cap="none" dirty="0">
                <a:solidFill>
                  <a:schemeClr val="tx1"/>
                </a:solidFill>
              </a:rPr>
              <a:t> alma(x%2==0)</a:t>
            </a:r>
            <a:endParaRPr lang="tr-TR" cap="non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5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13E1-6C81-41CE-ABEA-60FA8AC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05" b="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EEC60C0-32B8-45AE-A7BC-3FA5EAA4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err="1">
                <a:solidFill>
                  <a:schemeClr val="tx1"/>
                </a:solidFill>
              </a:rPr>
              <a:t>cEVAp</a:t>
            </a:r>
            <a:endParaRPr lang="tr-TR" sz="60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D68ED-D095-4F01-B09C-D19C4D6B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347234" cy="30562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br>
              <a:rPr lang="tr-TR" sz="600" dirty="0">
                <a:solidFill>
                  <a:schemeClr val="tx1"/>
                </a:solidFill>
              </a:rPr>
            </a:br>
            <a:endParaRPr lang="tr-TR" sz="6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50239C-5361-4114-A784-8E063C80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15" y="2980591"/>
            <a:ext cx="3552825" cy="20859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F17431A-F1F8-47B5-80CA-85F5031C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6" y="2980590"/>
            <a:ext cx="4171950" cy="10146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F28EF87-79B3-4690-8FCC-DEB36B847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6" y="4051883"/>
            <a:ext cx="4171950" cy="10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123</Words>
  <Application>Microsoft Office PowerPoint</Application>
  <PresentationFormat>Geniş ekran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 Nova Light</vt:lpstr>
      <vt:lpstr>Wingdings 2</vt:lpstr>
      <vt:lpstr>DividendVTI</vt:lpstr>
      <vt:lpstr>İf-Else Yapıları</vt:lpstr>
      <vt:lpstr>Örnek  if kullanımı :</vt:lpstr>
      <vt:lpstr>Örnek if else kullanımı :</vt:lpstr>
      <vt:lpstr>Örnek if else İF kullanımı :</vt:lpstr>
      <vt:lpstr>SIRA SİZDE!</vt:lpstr>
      <vt:lpstr>cEVAp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İf-Else Yapıları</dc:title>
  <dc:creator>Melih Mustafa Acet</dc:creator>
  <cp:lastModifiedBy>Melih Mustafa Acet</cp:lastModifiedBy>
  <cp:revision>5</cp:revision>
  <dcterms:created xsi:type="dcterms:W3CDTF">2019-11-05T20:42:35Z</dcterms:created>
  <dcterms:modified xsi:type="dcterms:W3CDTF">2019-11-05T22:29:35Z</dcterms:modified>
</cp:coreProperties>
</file>