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440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06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28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637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011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32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175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644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77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472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08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96893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13" r:id="rId6"/>
    <p:sldLayoutId id="2147483709" r:id="rId7"/>
    <p:sldLayoutId id="2147483710" r:id="rId8"/>
    <p:sldLayoutId id="2147483711" r:id="rId9"/>
    <p:sldLayoutId id="2147483712" r:id="rId10"/>
    <p:sldLayoutId id="2147483714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BA2159-6EE3-4ACC-B6F9-FF38978EA0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F7310E4F-2924-45BE-8455-AAF28C9450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switch</a:t>
            </a:r>
            <a:r>
              <a:rPr lang="tr-TR" b="1" dirty="0"/>
              <a:t>/</a:t>
            </a:r>
            <a:r>
              <a:rPr lang="tr-TR" b="1" dirty="0" err="1"/>
              <a:t>case</a:t>
            </a:r>
            <a:r>
              <a:rPr lang="tr-TR" b="1" dirty="0"/>
              <a:t> Yapısı</a:t>
            </a:r>
            <a:br>
              <a:rPr lang="tr-TR" dirty="0"/>
            </a:br>
            <a:endParaRPr lang="tr-TR" sz="4000" dirty="0">
              <a:solidFill>
                <a:schemeClr val="tx1"/>
              </a:solidFill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202DB7E-E60E-494D-BC80-026367FDE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2495445"/>
            <a:ext cx="10225530" cy="3342124"/>
          </a:xfrm>
        </p:spPr>
        <p:txBody>
          <a:bodyPr>
            <a:normAutofit/>
          </a:bodyPr>
          <a:lstStyle/>
          <a:p>
            <a:r>
              <a:rPr lang="tr-TR" cap="none" dirty="0"/>
              <a:t>Bir programda çok sayıda koşul kontrolü ve bunların sonucuna göre gerçekleştirilmesi gereken işlemler varsa,</a:t>
            </a:r>
            <a:r>
              <a:rPr lang="tr-TR" b="1" cap="none" dirty="0"/>
              <a:t> </a:t>
            </a:r>
            <a:r>
              <a:rPr lang="tr-TR" i="1" cap="none" dirty="0" err="1"/>
              <a:t>if</a:t>
            </a:r>
            <a:r>
              <a:rPr lang="tr-TR" i="1" cap="none" dirty="0"/>
              <a:t>-else</a:t>
            </a:r>
            <a:r>
              <a:rPr lang="tr-TR" cap="none" dirty="0"/>
              <a:t> yapıları ile akışın izlenmesi zorlaşabilir. Böyle durumlar genellikle </a:t>
            </a:r>
            <a:r>
              <a:rPr lang="tr-TR" b="1" cap="none" dirty="0" err="1"/>
              <a:t>switch</a:t>
            </a:r>
            <a:r>
              <a:rPr lang="tr-TR" b="1" cap="none" dirty="0"/>
              <a:t> </a:t>
            </a:r>
            <a:r>
              <a:rPr lang="tr-TR" cap="none" dirty="0"/>
              <a:t>deyiminin kullanılmasının gerekli olacağı durumlardır. </a:t>
            </a:r>
            <a:r>
              <a:rPr lang="tr-TR" i="1" cap="none" dirty="0"/>
              <a:t>Switch deyimi</a:t>
            </a:r>
            <a:r>
              <a:rPr lang="tr-TR" cap="none" dirty="0"/>
              <a:t>, tek bir ifadenin değerine göre sınırsız sayıda çalıştırma yolu belirlemeyi sağlayan bir komuttur.</a:t>
            </a:r>
          </a:p>
          <a:p>
            <a:r>
              <a:rPr lang="tr-TR" i="1" cap="none" dirty="0"/>
              <a:t>Switch</a:t>
            </a:r>
            <a:r>
              <a:rPr lang="tr-TR" cap="none" dirty="0"/>
              <a:t> deyiminin çalışma prensibi basittir. </a:t>
            </a:r>
            <a:r>
              <a:rPr lang="tr-TR" i="1" cap="none" dirty="0"/>
              <a:t>Switch</a:t>
            </a:r>
            <a:r>
              <a:rPr lang="tr-TR" cap="none" dirty="0"/>
              <a:t> ifadesi hesaplanır; sonuç hangi </a:t>
            </a:r>
            <a:r>
              <a:rPr lang="tr-TR" i="1" cap="none" dirty="0" err="1"/>
              <a:t>case’i</a:t>
            </a:r>
            <a:r>
              <a:rPr lang="tr-TR" i="1" cap="none" dirty="0"/>
              <a:t> </a:t>
            </a:r>
            <a:r>
              <a:rPr lang="tr-TR" cap="none" dirty="0"/>
              <a:t>izleyen sabitle çakışıyorsa, programın kontrolü o </a:t>
            </a:r>
            <a:r>
              <a:rPr lang="tr-TR" i="1" cap="none" dirty="0" err="1"/>
              <a:t>case’i</a:t>
            </a:r>
            <a:r>
              <a:rPr lang="tr-TR" cap="none" dirty="0"/>
              <a:t> izleyen kısma geçer. Bu</a:t>
            </a:r>
            <a:r>
              <a:rPr lang="tr-TR" b="1" cap="none" dirty="0"/>
              <a:t> </a:t>
            </a:r>
            <a:r>
              <a:rPr lang="tr-TR" i="1" cap="none" dirty="0" err="1"/>
              <a:t>case</a:t>
            </a:r>
            <a:r>
              <a:rPr lang="tr-TR" cap="none" dirty="0" err="1"/>
              <a:t>’den</a:t>
            </a:r>
            <a:r>
              <a:rPr lang="tr-TR" cap="none" dirty="0"/>
              <a:t> sonraki deyimler de kontrol edilmeden çalıştırılır.</a:t>
            </a:r>
          </a:p>
          <a:p>
            <a:r>
              <a:rPr lang="tr-TR" i="1" cap="none" dirty="0"/>
              <a:t>Case</a:t>
            </a:r>
            <a:r>
              <a:rPr lang="tr-TR" cap="none" dirty="0"/>
              <a:t> sabitlerinden hiçbiri ifade ile uyuşmuyorsa, programın akışı </a:t>
            </a:r>
            <a:r>
              <a:rPr lang="tr-TR" i="1" cap="none" dirty="0" err="1"/>
              <a:t>default</a:t>
            </a:r>
            <a:r>
              <a:rPr lang="tr-TR" cap="none" dirty="0" err="1"/>
              <a:t>‘u</a:t>
            </a:r>
            <a:r>
              <a:rPr lang="tr-TR" cap="none" dirty="0"/>
              <a:t> izleyen kısma geçer (tabii bu kısım mevcutsa). </a:t>
            </a:r>
            <a:r>
              <a:rPr lang="tr-TR" i="1" cap="none" dirty="0" err="1"/>
              <a:t>Default</a:t>
            </a:r>
            <a:r>
              <a:rPr lang="tr-TR" cap="none" dirty="0" err="1"/>
              <a:t>‘un</a:t>
            </a:r>
            <a:r>
              <a:rPr lang="tr-TR" cap="none" dirty="0"/>
              <a:t> en sonda olması şart değildir. Fakat en sona koymak iyi bir programlama stilidir.</a:t>
            </a:r>
            <a:endParaRPr lang="tr-TR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30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BA2159-6EE3-4ACC-B6F9-FF38978EA0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F7310E4F-2924-45BE-8455-AAF28C9450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354105"/>
            <a:ext cx="10225530" cy="1475013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switch</a:t>
            </a:r>
            <a:r>
              <a:rPr lang="tr-TR" b="1" dirty="0"/>
              <a:t>/</a:t>
            </a:r>
            <a:r>
              <a:rPr lang="tr-TR" b="1" dirty="0" err="1"/>
              <a:t>case</a:t>
            </a:r>
            <a:r>
              <a:rPr lang="tr-TR" b="1" dirty="0"/>
              <a:t> Yapısı</a:t>
            </a:r>
            <a:br>
              <a:rPr lang="tr-TR" dirty="0"/>
            </a:br>
            <a:endParaRPr lang="tr-TR" sz="4000" dirty="0">
              <a:solidFill>
                <a:schemeClr val="tx1"/>
              </a:solidFill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448D07A3-1C12-4908-BD87-537CD6A21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384" y="1829118"/>
            <a:ext cx="5349223" cy="459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851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BA2159-6EE3-4ACC-B6F9-FF38978EA0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F7310E4F-2924-45BE-8455-AAF28C9450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tr-TR" b="1" dirty="0" err="1"/>
              <a:t>switch</a:t>
            </a:r>
            <a:r>
              <a:rPr lang="tr-TR" b="1" dirty="0"/>
              <a:t>/</a:t>
            </a:r>
            <a:r>
              <a:rPr lang="tr-TR" b="1" dirty="0" err="1"/>
              <a:t>case</a:t>
            </a:r>
            <a:r>
              <a:rPr lang="tr-TR" b="1" dirty="0"/>
              <a:t> Yapısı İLE HESAP MAKİNESİ</a:t>
            </a:r>
            <a:br>
              <a:rPr lang="tr-TR" dirty="0"/>
            </a:br>
            <a:endParaRPr lang="tr-TR" sz="4000" dirty="0">
              <a:solidFill>
                <a:schemeClr val="tx1"/>
              </a:solidFill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C610451B-39E3-47B0-B0D9-CAB17BC17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124" y="2495444"/>
            <a:ext cx="3876675" cy="1933943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FA656B85-7348-4331-B664-7887E716C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3980" y="2495444"/>
            <a:ext cx="4133850" cy="426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968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BA2159-6EE3-4ACC-B6F9-FF38978EA0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F7310E4F-2924-45BE-8455-AAF28C9450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tr-TR" b="1" dirty="0" err="1"/>
              <a:t>switch</a:t>
            </a:r>
            <a:r>
              <a:rPr lang="tr-TR" b="1" dirty="0"/>
              <a:t>/</a:t>
            </a:r>
            <a:r>
              <a:rPr lang="tr-TR" b="1" dirty="0" err="1"/>
              <a:t>case</a:t>
            </a:r>
            <a:r>
              <a:rPr lang="tr-TR" b="1" dirty="0"/>
              <a:t> Yapısı İLE HESAP MAKİNESİ</a:t>
            </a:r>
            <a:br>
              <a:rPr lang="tr-TR" dirty="0"/>
            </a:br>
            <a:endParaRPr lang="tr-TR" sz="4000" dirty="0">
              <a:solidFill>
                <a:schemeClr val="tx1"/>
              </a:solidFill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F624BF8-AB10-42D8-9623-F94D76992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01" y="2111929"/>
            <a:ext cx="4114800" cy="182880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C11925A7-3EC3-402C-88A1-882B59433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5182" y="2111929"/>
            <a:ext cx="4133850" cy="182880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D50608A6-1C25-42E9-A241-3C1F7011D3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201" y="4362557"/>
            <a:ext cx="4143375" cy="1819275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41C5F31C-0D8B-4171-ACE9-F85CA2C665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5182" y="4362557"/>
            <a:ext cx="41338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365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148</Words>
  <Application>Microsoft Office PowerPoint</Application>
  <PresentationFormat>Geniş ekran</PresentationFormat>
  <Paragraphs>7</Paragraphs>
  <Slides>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7" baseType="lpstr">
      <vt:lpstr>Arial Nova Light</vt:lpstr>
      <vt:lpstr>Wingdings 2</vt:lpstr>
      <vt:lpstr>DividendVTI</vt:lpstr>
      <vt:lpstr>switch/case Yapısı </vt:lpstr>
      <vt:lpstr>switch/case Yapısı </vt:lpstr>
      <vt:lpstr>switch/case Yapısı İLE HESAP MAKİNESİ </vt:lpstr>
      <vt:lpstr>switch/case Yapısı İLE HESAP MAKİNESİ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switch/case Yapısı </dc:title>
  <dc:creator>Melih Mustafa Acet</dc:creator>
  <cp:lastModifiedBy>Melih Mustafa Acet</cp:lastModifiedBy>
  <cp:revision>4</cp:revision>
  <dcterms:created xsi:type="dcterms:W3CDTF">2019-11-05T22:31:56Z</dcterms:created>
  <dcterms:modified xsi:type="dcterms:W3CDTF">2019-11-05T23:06:05Z</dcterms:modified>
</cp:coreProperties>
</file>