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09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64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53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762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39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2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67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09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48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5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21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10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37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6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89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7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0DEB61-DD37-446B-B925-A4CC028D5109}" type="datetimeFigureOut">
              <a:rPr lang="tr-TR" smtClean="0"/>
              <a:t>28.10.2019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5825-CC5F-48E9-9FF8-A1AD3362AE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888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62B375B-5A6F-46EF-97A4-94D2B68DA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420"/>
            <a:ext cx="8825658" cy="2090108"/>
          </a:xfrm>
        </p:spPr>
        <p:txBody>
          <a:bodyPr/>
          <a:lstStyle/>
          <a:p>
            <a:pPr algn="ctr"/>
            <a:r>
              <a:rPr lang="tr-TR" sz="4000" b="1" dirty="0">
                <a:solidFill>
                  <a:schemeClr val="tx1"/>
                </a:solidFill>
              </a:rPr>
              <a:t>C Programlama Dili Veri Tipleri (Data </a:t>
            </a:r>
            <a:r>
              <a:rPr lang="tr-TR" sz="4000" b="1" dirty="0" err="1">
                <a:solidFill>
                  <a:schemeClr val="tx1"/>
                </a:solidFill>
              </a:rPr>
              <a:t>Type</a:t>
            </a:r>
            <a:r>
              <a:rPr lang="tr-TR" sz="4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924266-3C09-4568-93EE-5C21B47D9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44571"/>
            <a:ext cx="8825658" cy="3829725"/>
          </a:xfrm>
        </p:spPr>
        <p:txBody>
          <a:bodyPr>
            <a:normAutofit/>
          </a:bodyPr>
          <a:lstStyle/>
          <a:p>
            <a:r>
              <a:rPr lang="tr-TR" cap="none" dirty="0">
                <a:solidFill>
                  <a:schemeClr val="tx2"/>
                </a:solidFill>
                <a:latin typeface="Gill Sans MT" panose="020B0502020104020203" pitchFamily="34" charset="0"/>
              </a:rPr>
              <a:t>Veri tipi(data </a:t>
            </a:r>
            <a:r>
              <a:rPr lang="tr-TR" cap="none" dirty="0" err="1">
                <a:solidFill>
                  <a:schemeClr val="tx2"/>
                </a:solidFill>
                <a:latin typeface="Gill Sans MT" panose="020B0502020104020203" pitchFamily="34" charset="0"/>
              </a:rPr>
              <a:t>type</a:t>
            </a:r>
            <a:r>
              <a:rPr lang="tr-TR" cap="none" dirty="0">
                <a:solidFill>
                  <a:schemeClr val="tx2"/>
                </a:solidFill>
                <a:latin typeface="Gill Sans MT" panose="020B0502020104020203" pitchFamily="34" charset="0"/>
              </a:rPr>
              <a:t>) program içinde kullanılacak değişken, sabit gibi tanımlayıcıların tipini belirlemek için kullanılır.</a:t>
            </a:r>
          </a:p>
          <a:p>
            <a:r>
              <a:rPr lang="tr-TR" b="1" dirty="0"/>
              <a:t>Veri tipleri :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969D8A1-F3A9-40FB-977E-3914DAD9D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39" y="3108235"/>
            <a:ext cx="5455400" cy="24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50E7AA-BCE5-482D-A6DA-B11CC936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97" y="970738"/>
            <a:ext cx="8946541" cy="492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		</a:t>
            </a:r>
            <a:r>
              <a:rPr lang="tr-TR" sz="4000" b="1" dirty="0" err="1"/>
              <a:t>String</a:t>
            </a:r>
            <a:r>
              <a:rPr lang="tr-TR" sz="4000" b="1" dirty="0"/>
              <a:t> Veri Tipi  </a:t>
            </a:r>
          </a:p>
          <a:p>
            <a:pPr marL="0" indent="0">
              <a:buNone/>
            </a:pPr>
            <a:r>
              <a:rPr lang="tr-TR" sz="2800" b="1" dirty="0">
                <a:solidFill>
                  <a:schemeClr val="tx2"/>
                </a:solidFill>
              </a:rPr>
              <a:t>	</a:t>
            </a:r>
            <a:r>
              <a:rPr lang="tr-TR" sz="3200" b="1" dirty="0">
                <a:solidFill>
                  <a:schemeClr val="tx2"/>
                </a:solidFill>
              </a:rPr>
              <a:t>	</a:t>
            </a:r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C programlama dilinde tırnak işaretleri arasında yer alan</a:t>
            </a:r>
            <a:r>
              <a:rPr lang="tr-TR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bir veya daha fazla 			karaktere </a:t>
            </a:r>
            <a:r>
              <a:rPr lang="tr-TR" dirty="0" err="1">
                <a:solidFill>
                  <a:schemeClr val="tx2"/>
                </a:solidFill>
                <a:latin typeface="Gill Sans MT" panose="020B0502020104020203" pitchFamily="34" charset="0"/>
              </a:rPr>
              <a:t>String</a:t>
            </a:r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 adı verilir.</a:t>
            </a:r>
          </a:p>
          <a:p>
            <a:pPr marL="0" indent="0">
              <a:buNone/>
            </a:pPr>
            <a:r>
              <a:rPr lang="tr-TR" sz="2800" b="1" dirty="0">
                <a:solidFill>
                  <a:schemeClr val="tx2"/>
                </a:solidFill>
              </a:rPr>
              <a:t>		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75003F9-DBF7-42DA-A6E9-5F6D61FDC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7"/>
          <a:stretch/>
        </p:blipFill>
        <p:spPr>
          <a:xfrm>
            <a:off x="1726036" y="2670082"/>
            <a:ext cx="7466090" cy="24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2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71B5E8-CE73-4627-87BF-A43D77F6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400" b="1" dirty="0">
                <a:solidFill>
                  <a:schemeClr val="tx1"/>
                </a:solidFill>
              </a:rPr>
              <a:t>Değişken Nedir?</a:t>
            </a:r>
            <a:br>
              <a:rPr lang="tr-TR" sz="4400" b="1" dirty="0">
                <a:solidFill>
                  <a:schemeClr val="tx1"/>
                </a:solidFill>
              </a:rPr>
            </a:br>
            <a:r>
              <a:rPr lang="tr-TR" sz="4400" b="1" dirty="0">
                <a:solidFill>
                  <a:schemeClr val="tx1"/>
                </a:solidFill>
              </a:rPr>
              <a:t>Nasıl Tanımlanır?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1D9C9B-B374-4A34-8CC5-0D02A086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</a:rPr>
              <a:t>	</a:t>
            </a:r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Değişkenler, programın çalışması esnasında oluşturulan ve verileri saklamaya yarayan elemanlardır.</a:t>
            </a:r>
          </a:p>
          <a:p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Değişkenler oluşturulurken isimleri ve saklayacakları verinin türü belirlenir.</a:t>
            </a: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1D54BE-C161-4BE6-A1E3-2F6A7B27C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57" b="66517"/>
          <a:stretch/>
        </p:blipFill>
        <p:spPr>
          <a:xfrm>
            <a:off x="1602569" y="3429000"/>
            <a:ext cx="2508037" cy="59771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EC232FC-8759-4834-90A9-80FBB673A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" b="55308"/>
          <a:stretch/>
        </p:blipFill>
        <p:spPr>
          <a:xfrm>
            <a:off x="4617887" y="3428999"/>
            <a:ext cx="5777398" cy="11999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0E8C3CA-A895-4E4F-AC4F-C247F5EE1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00" b="4740"/>
          <a:stretch/>
        </p:blipFill>
        <p:spPr>
          <a:xfrm>
            <a:off x="1602568" y="4026717"/>
            <a:ext cx="2508037" cy="5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6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7CBB9B-5024-41E0-8E92-E1497A7C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400" b="1" dirty="0">
                <a:solidFill>
                  <a:schemeClr val="tx1"/>
                </a:solidFill>
              </a:rPr>
              <a:t>Ekrana Yazdırma </a:t>
            </a:r>
            <a:br>
              <a:rPr lang="tr-TR" sz="4400" b="1" dirty="0">
                <a:solidFill>
                  <a:schemeClr val="tx1"/>
                </a:solidFill>
              </a:rPr>
            </a:br>
            <a:r>
              <a:rPr lang="tr-TR" sz="4400" b="1" dirty="0">
                <a:solidFill>
                  <a:schemeClr val="tx1"/>
                </a:solidFill>
              </a:rPr>
              <a:t>İşlemleri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33AEF0-486B-4ED2-8661-196BADF5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Standart C kütüphanesinin bir parçası olan </a:t>
            </a:r>
            <a:r>
              <a:rPr lang="tr-TR" b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printf</a:t>
            </a:r>
            <a:r>
              <a:rPr lang="tr-TR" b="1" dirty="0">
                <a:solidFill>
                  <a:schemeClr val="tx2"/>
                </a:solidFill>
                <a:latin typeface="Gill Sans MT" panose="020B0502020104020203" pitchFamily="34" charset="0"/>
              </a:rPr>
              <a:t>() , </a:t>
            </a:r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C programlama dilinin genel amaçlı çıktı alma fonksiyonudur.</a:t>
            </a:r>
          </a:p>
          <a:p>
            <a:r>
              <a:rPr lang="tr-TR" dirty="0" err="1">
                <a:solidFill>
                  <a:schemeClr val="tx2"/>
                </a:solidFill>
                <a:latin typeface="Gill Sans MT" panose="020B0502020104020203" pitchFamily="34" charset="0"/>
              </a:rPr>
              <a:t>Printf</a:t>
            </a:r>
            <a:r>
              <a:rPr lang="tr-TR" dirty="0">
                <a:solidFill>
                  <a:schemeClr val="tx2"/>
                </a:solidFill>
                <a:latin typeface="Gill Sans MT" panose="020B0502020104020203" pitchFamily="34" charset="0"/>
              </a:rPr>
              <a:t>() fonksiyonu ekrana istediğimiz verileri yazmak için kullanılan bir fonksiyondur.</a:t>
            </a: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45D27A-1F85-45FB-868E-032D5D43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547556"/>
            <a:ext cx="4780201" cy="82211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0AD5343-3F03-4576-834D-F2F6F5C07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03" y="3547556"/>
            <a:ext cx="368668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55381A-D66D-4C98-9E87-9306F226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b="1" dirty="0">
                <a:solidFill>
                  <a:schemeClr val="tx1"/>
                </a:solidFill>
              </a:rPr>
              <a:t>Ekrana Yazdırma </a:t>
            </a:r>
            <a:br>
              <a:rPr lang="tr-TR" sz="4000" b="1" dirty="0">
                <a:solidFill>
                  <a:schemeClr val="tx1"/>
                </a:solidFill>
              </a:rPr>
            </a:br>
            <a:r>
              <a:rPr lang="tr-TR" sz="4000" b="1" dirty="0">
                <a:solidFill>
                  <a:schemeClr val="tx1"/>
                </a:solidFill>
              </a:rPr>
              <a:t>İşlemleri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4D194F-B796-4BEF-A929-A67C7241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değişkeni ekranda yazdırmak için % sembolü kullanılır.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722F86A-6E78-4DD4-842E-472483C7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82" y="2746889"/>
            <a:ext cx="9990644" cy="19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6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0BA39A1-1D84-404A-A6AD-74CB7450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400" b="1" dirty="0">
                <a:solidFill>
                  <a:schemeClr val="tx1"/>
                </a:solidFill>
              </a:rPr>
              <a:t>Ekrana Yazdırma </a:t>
            </a:r>
            <a:br>
              <a:rPr lang="tr-TR" sz="4400" b="1" dirty="0">
                <a:solidFill>
                  <a:schemeClr val="tx1"/>
                </a:solidFill>
              </a:rPr>
            </a:br>
            <a:r>
              <a:rPr lang="tr-TR" sz="4400" b="1" dirty="0">
                <a:solidFill>
                  <a:schemeClr val="tx1"/>
                </a:solidFill>
              </a:rPr>
              <a:t>İşlemleri</a:t>
            </a:r>
            <a:endParaRPr lang="tr-TR" dirty="0"/>
          </a:p>
        </p:txBody>
      </p:sp>
      <p:pic>
        <p:nvPicPr>
          <p:cNvPr id="20" name="İçerik Yer Tutucusu 19">
            <a:extLst>
              <a:ext uri="{FF2B5EF4-FFF2-40B4-BE49-F238E27FC236}">
                <a16:creationId xmlns:a16="http://schemas.microsoft.com/office/drawing/2014/main" id="{54807CCC-9FAF-4896-BBA1-FD1B6183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13" y="2672860"/>
            <a:ext cx="8947150" cy="1512279"/>
          </a:xfrm>
        </p:spPr>
      </p:pic>
    </p:spTree>
    <p:extLst>
      <p:ext uri="{BB962C8B-B14F-4D97-AF65-F5344CB8AC3E}">
        <p14:creationId xmlns:p14="http://schemas.microsoft.com/office/powerpoint/2010/main" val="2292623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79</Words>
  <Application>Microsoft Office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Gill Sans MT</vt:lpstr>
      <vt:lpstr>Wingdings 3</vt:lpstr>
      <vt:lpstr>İyon</vt:lpstr>
      <vt:lpstr>C Programlama Dili Veri Tipleri (Data Type)</vt:lpstr>
      <vt:lpstr>PowerPoint Sunusu</vt:lpstr>
      <vt:lpstr>Değişken Nedir? Nasıl Tanımlanır?</vt:lpstr>
      <vt:lpstr>Ekrana Yazdırma  İşlemleri</vt:lpstr>
      <vt:lpstr>Ekrana Yazdırma  İşlemleri</vt:lpstr>
      <vt:lpstr>Ekrana Yazdırma  İşlemleri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Programlama Dili Veri Tipleri (Data Type)</dc:title>
  <dc:creator>Melih Mustafa Acet</dc:creator>
  <cp:lastModifiedBy>Melih Mustafa Acet</cp:lastModifiedBy>
  <cp:revision>11</cp:revision>
  <dcterms:created xsi:type="dcterms:W3CDTF">2019-10-28T15:08:28Z</dcterms:created>
  <dcterms:modified xsi:type="dcterms:W3CDTF">2019-10-28T17:52:45Z</dcterms:modified>
</cp:coreProperties>
</file>