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384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00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17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04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03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69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1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15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4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073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547C269-CC42-4317-8D7F-CC3125D31D17}" type="datetimeFigureOut">
              <a:rPr lang="tr-TR" smtClean="0"/>
              <a:t>27.10.2019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3CDC3C-3DA0-4421-B98D-F47DDA323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36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Algoritma nedir?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Muhammed Emin Çimen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294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27651" y="2765094"/>
            <a:ext cx="3114587" cy="1188720"/>
          </a:xfrm>
        </p:spPr>
        <p:txBody>
          <a:bodyPr/>
          <a:lstStyle/>
          <a:p>
            <a:r>
              <a:rPr lang="tr-TR" dirty="0" smtClean="0"/>
              <a:t>Akış şeması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91" y="194165"/>
            <a:ext cx="5201625" cy="6330579"/>
          </a:xfrm>
        </p:spPr>
      </p:pic>
    </p:spTree>
    <p:extLst>
      <p:ext uri="{BB962C8B-B14F-4D97-AF65-F5344CB8AC3E}">
        <p14:creationId xmlns:p14="http://schemas.microsoft.com/office/powerpoint/2010/main" val="362409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kış Çizelgesi: Sonlandırıcı 3"/>
          <p:cNvSpPr/>
          <p:nvPr/>
        </p:nvSpPr>
        <p:spPr>
          <a:xfrm>
            <a:off x="5046785" y="123092"/>
            <a:ext cx="1257300" cy="3077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BAŞLA</a:t>
            </a:r>
            <a:endParaRPr lang="tr-T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5675434" y="518746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kış Çizelgesi: Veri 6"/>
          <p:cNvSpPr/>
          <p:nvPr/>
        </p:nvSpPr>
        <p:spPr>
          <a:xfrm>
            <a:off x="4509204" y="861645"/>
            <a:ext cx="2332460" cy="35169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OKU A ve B</a:t>
            </a:r>
            <a:endParaRPr lang="tr-T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Akış Çizelgesi: Karar 7"/>
          <p:cNvSpPr/>
          <p:nvPr/>
        </p:nvSpPr>
        <p:spPr>
          <a:xfrm>
            <a:off x="5230172" y="1782638"/>
            <a:ext cx="925691" cy="5890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A&gt;B</a:t>
            </a:r>
            <a:endParaRPr lang="tr-TR" sz="1200" dirty="0"/>
          </a:p>
        </p:txBody>
      </p:sp>
      <p:cxnSp>
        <p:nvCxnSpPr>
          <p:cNvPr id="10" name="Düz Ok Bağlayıcısı 9"/>
          <p:cNvCxnSpPr/>
          <p:nvPr/>
        </p:nvCxnSpPr>
        <p:spPr>
          <a:xfrm>
            <a:off x="5693018" y="1323240"/>
            <a:ext cx="0" cy="39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 rot="5400000">
            <a:off x="5661444" y="2494624"/>
            <a:ext cx="51090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evet</a:t>
            </a:r>
            <a:endParaRPr lang="tr-T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kış Çizelgesi: İşlem 14"/>
          <p:cNvSpPr/>
          <p:nvPr/>
        </p:nvSpPr>
        <p:spPr>
          <a:xfrm>
            <a:off x="5046785" y="2968581"/>
            <a:ext cx="1408019" cy="2339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SONUC = A -B</a:t>
            </a:r>
            <a:endParaRPr lang="tr-T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178494" y="1860202"/>
            <a:ext cx="59158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tr-T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ayır</a:t>
            </a:r>
          </a:p>
        </p:txBody>
      </p:sp>
      <p:cxnSp>
        <p:nvCxnSpPr>
          <p:cNvPr id="21" name="Düz Ok Bağlayıcısı 20"/>
          <p:cNvCxnSpPr/>
          <p:nvPr/>
        </p:nvCxnSpPr>
        <p:spPr>
          <a:xfrm>
            <a:off x="6257924" y="2071532"/>
            <a:ext cx="512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kış Çizelgesi: İşlem 21"/>
          <p:cNvSpPr/>
          <p:nvPr/>
        </p:nvSpPr>
        <p:spPr>
          <a:xfrm>
            <a:off x="6943425" y="1917127"/>
            <a:ext cx="1224629" cy="3088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SONUC = B-A</a:t>
            </a:r>
            <a:endParaRPr lang="tr-T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Düz Ok Bağlayıcısı 27"/>
          <p:cNvCxnSpPr>
            <a:stCxn id="8" idx="2"/>
          </p:cNvCxnSpPr>
          <p:nvPr/>
        </p:nvCxnSpPr>
        <p:spPr>
          <a:xfrm>
            <a:off x="5693018" y="2371724"/>
            <a:ext cx="0" cy="52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/>
          <p:nvPr/>
        </p:nvCxnSpPr>
        <p:spPr>
          <a:xfrm flipH="1">
            <a:off x="5693017" y="3314699"/>
            <a:ext cx="626" cy="11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kış Çizelgesi: Belge 44"/>
          <p:cNvSpPr/>
          <p:nvPr/>
        </p:nvSpPr>
        <p:spPr>
          <a:xfrm>
            <a:off x="5179141" y="4578666"/>
            <a:ext cx="1027752" cy="58438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SONUC</a:t>
            </a:r>
            <a:endParaRPr lang="tr-T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Akış Çizelgesi: Sonlandırıcı 45"/>
          <p:cNvSpPr/>
          <p:nvPr/>
        </p:nvSpPr>
        <p:spPr>
          <a:xfrm>
            <a:off x="5074410" y="5747436"/>
            <a:ext cx="1257300" cy="3077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BİTİR</a:t>
            </a:r>
            <a:endParaRPr lang="tr-T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5646859" y="5163051"/>
            <a:ext cx="0" cy="52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irsek Bağlayıcısı 48"/>
          <p:cNvCxnSpPr/>
          <p:nvPr/>
        </p:nvCxnSpPr>
        <p:spPr>
          <a:xfrm rot="5400000">
            <a:off x="5584473" y="2467602"/>
            <a:ext cx="2107436" cy="1890348"/>
          </a:xfrm>
          <a:prstGeom prst="bentConnector3">
            <a:avLst>
              <a:gd name="adj1" fmla="val 74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8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bilgisayar programı aslında sıra </a:t>
            </a:r>
            <a:r>
              <a:rPr lang="tr-TR" dirty="0" err="1"/>
              <a:t>düzensel</a:t>
            </a:r>
            <a:r>
              <a:rPr lang="tr-TR" dirty="0"/>
              <a:t> olarak tanımlanmış bir dizi komuttan başka bir şey değildir. Bu açıdan bizim yazmaya çalışacağımız programda bir dizi komut yani eylem topluluğudur. Her programda bu eylemler yazıldıkları sırada gerçekleştirilir veya çalıştırılırlar. </a:t>
            </a:r>
            <a:endParaRPr lang="tr-TR" dirty="0" smtClean="0"/>
          </a:p>
          <a:p>
            <a:r>
              <a:rPr lang="tr-TR" dirty="0" smtClean="0"/>
              <a:t>Aslında </a:t>
            </a:r>
            <a:r>
              <a:rPr lang="tr-TR" dirty="0"/>
              <a:t>bizim günlük hayattaki yaşantı tarzımız dahi düzenli olarak bir takım işlemlerin sıra ile yapılması şeklindedir. Yani bir iş yapabilmek için bir takım alt iş veya olayları peş peşe gerçekleştiririz. </a:t>
            </a:r>
            <a:endParaRPr lang="tr-TR" dirty="0" smtClean="0"/>
          </a:p>
          <a:p>
            <a:r>
              <a:rPr lang="tr-TR" dirty="0"/>
              <a:t>Bir sorunu çözebilmek için gerekli olan sıralı mantıksal adımların tümüne ALGORİTMA denir.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11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ALGORİTMA ÖRNEKLERİ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58" y="2470989"/>
            <a:ext cx="5389684" cy="35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6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örnekleri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31136" y="2435821"/>
            <a:ext cx="7729728" cy="3938602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1.Çaydanlığın alt kısmını kontrol et</a:t>
            </a:r>
          </a:p>
          <a:p>
            <a:pPr lvl="1"/>
            <a:r>
              <a:rPr lang="tr-TR" dirty="0" smtClean="0"/>
              <a:t>A)Eğer su var ise devam et </a:t>
            </a:r>
          </a:p>
          <a:p>
            <a:pPr lvl="1"/>
            <a:r>
              <a:rPr lang="tr-TR" dirty="0" smtClean="0"/>
              <a:t>B)Eğer su yok ise su doldur</a:t>
            </a:r>
          </a:p>
          <a:p>
            <a:r>
              <a:rPr lang="tr-TR" dirty="0" smtClean="0"/>
              <a:t>3.Çaydanlığı ocağa koy</a:t>
            </a:r>
          </a:p>
          <a:p>
            <a:r>
              <a:rPr lang="tr-TR" dirty="0" smtClean="0"/>
              <a:t>4. Ocağın altını aç</a:t>
            </a:r>
          </a:p>
          <a:p>
            <a:r>
              <a:rPr lang="tr-TR" dirty="0" smtClean="0"/>
              <a:t>5.Suyun kaynamasını bekle</a:t>
            </a:r>
          </a:p>
          <a:p>
            <a:r>
              <a:rPr lang="tr-TR" dirty="0" smtClean="0"/>
              <a:t>6.Demliğe çay koy</a:t>
            </a:r>
          </a:p>
          <a:p>
            <a:r>
              <a:rPr lang="tr-TR" dirty="0" smtClean="0"/>
              <a:t>7.Su kaynadığında demliğe su çek</a:t>
            </a:r>
          </a:p>
          <a:p>
            <a:r>
              <a:rPr lang="tr-TR" dirty="0" smtClean="0"/>
              <a:t>8.Azalan su miktarı kadar çaydanlığın alt kısmına su ekle</a:t>
            </a:r>
          </a:p>
          <a:p>
            <a:r>
              <a:rPr lang="tr-TR" dirty="0" smtClean="0"/>
              <a:t>9.Demlenmesini bekle</a:t>
            </a:r>
          </a:p>
          <a:p>
            <a:r>
              <a:rPr lang="tr-TR" dirty="0" smtClean="0"/>
              <a:t>10.Çayı servis et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983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hazırlarken dikkat edilmesi gerekenler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Algoritmada algoritmanın genel işleyişini etkileyebilecek hiç bir belirsizlik </a:t>
            </a:r>
            <a:r>
              <a:rPr lang="tr-TR" dirty="0" smtClean="0"/>
              <a:t>olmamalıdır.</a:t>
            </a:r>
          </a:p>
          <a:p>
            <a:r>
              <a:rPr lang="tr-TR" dirty="0"/>
              <a:t>Algoritmada bazı adımlar yer değiştirebilir . Ancak bir çok adımın kesinlikle yer değiştiremeyeceğini bilmeliyiz. Yanlış sıradaki adımlar algoritmanın yanlış çalışmasına neden olacaktır. </a:t>
            </a:r>
          </a:p>
        </p:txBody>
      </p:sp>
    </p:spTree>
    <p:extLst>
      <p:ext uri="{BB962C8B-B14F-4D97-AF65-F5344CB8AC3E}">
        <p14:creationId xmlns:p14="http://schemas.microsoft.com/office/powerpoint/2010/main" val="258040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Peki Bilgisayarda çözülecek bir sorunu nasıl algoritma ile ifade ederiz?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Bunun için öncelikle bir sorun tanımlayalım. </a:t>
            </a:r>
            <a:r>
              <a:rPr lang="tr-TR" dirty="0" smtClean="0"/>
              <a:t>Başlangıçta </a:t>
            </a:r>
            <a:r>
              <a:rPr lang="tr-TR" dirty="0"/>
              <a:t>basit olması için şöyle bir problem üzerinde düşünelim: Bilgisayara verilecek iki sayıyı toplayıp sonucu ekrana yazacak bir program için algoritma geliştirmek </a:t>
            </a:r>
            <a:r>
              <a:rPr lang="tr-TR" dirty="0" smtClean="0"/>
              <a:t>istiyoruz. </a:t>
            </a:r>
          </a:p>
          <a:p>
            <a:r>
              <a:rPr lang="tr-TR" dirty="0" smtClean="0"/>
              <a:t>Sorun </a:t>
            </a:r>
            <a:r>
              <a:rPr lang="tr-TR" dirty="0"/>
              <a:t>son derece basit ancak sistem tasarımının net yapılabilmesi için sorun hakkında anlaşılamayan tüm belirsiz noktalar açıklığa kavuşturulmalıdır. </a:t>
            </a:r>
            <a:endParaRPr lang="tr-TR" dirty="0" smtClean="0"/>
          </a:p>
          <a:p>
            <a:r>
              <a:rPr lang="tr-TR" dirty="0" smtClean="0"/>
              <a:t>Sayılar nereden alınacak, klavyeden, dosyadan vb. bunların incelenmesi ve sorunun net tespiti yapılması gerekir.</a:t>
            </a:r>
          </a:p>
        </p:txBody>
      </p:sp>
    </p:spTree>
    <p:extLst>
      <p:ext uri="{BB962C8B-B14F-4D97-AF65-F5344CB8AC3E}">
        <p14:creationId xmlns:p14="http://schemas.microsoft.com/office/powerpoint/2010/main" val="242825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Basit sorun çözüm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1. BAŞLA </a:t>
            </a:r>
            <a:endParaRPr lang="tr-TR" dirty="0" smtClean="0"/>
          </a:p>
          <a:p>
            <a:r>
              <a:rPr lang="tr-TR" dirty="0" smtClean="0"/>
              <a:t>2</a:t>
            </a:r>
            <a:r>
              <a:rPr lang="tr-TR" dirty="0"/>
              <a:t>. A sayısını oku </a:t>
            </a:r>
            <a:endParaRPr lang="tr-TR" dirty="0" smtClean="0"/>
          </a:p>
          <a:p>
            <a:r>
              <a:rPr lang="tr-TR" dirty="0" smtClean="0"/>
              <a:t>3</a:t>
            </a:r>
            <a:r>
              <a:rPr lang="tr-TR" dirty="0"/>
              <a:t>. B sayısını oku </a:t>
            </a:r>
            <a:endParaRPr lang="tr-TR" dirty="0" smtClean="0"/>
          </a:p>
          <a:p>
            <a:r>
              <a:rPr lang="tr-TR" dirty="0" smtClean="0"/>
              <a:t>4</a:t>
            </a:r>
            <a:r>
              <a:rPr lang="tr-TR" dirty="0"/>
              <a:t>. TOPLAM=A + B işlemini yap </a:t>
            </a:r>
            <a:endParaRPr lang="tr-TR" dirty="0" smtClean="0"/>
          </a:p>
          <a:p>
            <a:r>
              <a:rPr lang="tr-TR" dirty="0" smtClean="0"/>
              <a:t>5</a:t>
            </a:r>
            <a:r>
              <a:rPr lang="tr-TR" dirty="0"/>
              <a:t>. TOPLAM değerini ekrana yaz </a:t>
            </a:r>
            <a:endParaRPr lang="tr-TR" dirty="0" smtClean="0"/>
          </a:p>
          <a:p>
            <a:r>
              <a:rPr lang="tr-TR" dirty="0" smtClean="0"/>
              <a:t>6</a:t>
            </a:r>
            <a:r>
              <a:rPr lang="tr-TR" dirty="0"/>
              <a:t>. SON </a:t>
            </a:r>
          </a:p>
        </p:txBody>
      </p:sp>
    </p:spTree>
    <p:extLst>
      <p:ext uri="{BB962C8B-B14F-4D97-AF65-F5344CB8AC3E}">
        <p14:creationId xmlns:p14="http://schemas.microsoft.com/office/powerpoint/2010/main" val="359174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Biraz daha Karmaşık sorun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Klavyeden girilecek iki sayıdan büyük olanından küçük olanını çıkarıp sonucu ekrana yazacak program için bir algoritma </a:t>
            </a:r>
            <a:r>
              <a:rPr lang="tr-TR" dirty="0" smtClean="0"/>
              <a:t>geliştirelim.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965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Biraz daha Karmaşık sorun çözüm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1. </a:t>
            </a:r>
            <a:r>
              <a:rPr lang="tr-TR" dirty="0"/>
              <a:t>BAŞLA </a:t>
            </a:r>
            <a:endParaRPr lang="tr-TR" dirty="0" smtClean="0"/>
          </a:p>
          <a:p>
            <a:r>
              <a:rPr lang="tr-TR" dirty="0" smtClean="0"/>
              <a:t>2. </a:t>
            </a:r>
            <a:r>
              <a:rPr lang="tr-TR" dirty="0"/>
              <a:t>A sayısını oku </a:t>
            </a:r>
            <a:endParaRPr lang="tr-TR" dirty="0" smtClean="0"/>
          </a:p>
          <a:p>
            <a:r>
              <a:rPr lang="tr-TR" dirty="0" smtClean="0"/>
              <a:t>3. </a:t>
            </a:r>
            <a:r>
              <a:rPr lang="tr-TR" dirty="0"/>
              <a:t>B sayısını oku </a:t>
            </a:r>
            <a:endParaRPr lang="tr-TR" dirty="0" smtClean="0"/>
          </a:p>
          <a:p>
            <a:r>
              <a:rPr lang="tr-TR" dirty="0" smtClean="0"/>
              <a:t>4. </a:t>
            </a:r>
            <a:r>
              <a:rPr lang="tr-TR" dirty="0"/>
              <a:t>Eğer A büyüktür B </a:t>
            </a:r>
            <a:endParaRPr lang="tr-TR" dirty="0" smtClean="0"/>
          </a:p>
          <a:p>
            <a:pPr lvl="1"/>
            <a:r>
              <a:rPr lang="tr-TR" dirty="0" smtClean="0"/>
              <a:t>A)SONUC=A-B </a:t>
            </a:r>
          </a:p>
          <a:p>
            <a:pPr lvl="1"/>
            <a:r>
              <a:rPr lang="tr-TR" dirty="0" smtClean="0"/>
              <a:t>B)Değilse </a:t>
            </a:r>
            <a:r>
              <a:rPr lang="tr-TR" dirty="0"/>
              <a:t>SONUC=B-A </a:t>
            </a:r>
            <a:endParaRPr lang="tr-TR" dirty="0" smtClean="0"/>
          </a:p>
          <a:p>
            <a:r>
              <a:rPr lang="tr-TR" dirty="0" smtClean="0"/>
              <a:t>5. </a:t>
            </a:r>
            <a:r>
              <a:rPr lang="tr-TR" dirty="0"/>
              <a:t>SONUC değerini ekrana yaz </a:t>
            </a:r>
            <a:endParaRPr lang="tr-TR" dirty="0" smtClean="0"/>
          </a:p>
          <a:p>
            <a:r>
              <a:rPr lang="tr-TR" dirty="0" smtClean="0"/>
              <a:t>6. </a:t>
            </a:r>
            <a:r>
              <a:rPr lang="tr-TR" dirty="0"/>
              <a:t>SON</a:t>
            </a:r>
          </a:p>
        </p:txBody>
      </p:sp>
    </p:spTree>
    <p:extLst>
      <p:ext uri="{BB962C8B-B14F-4D97-AF65-F5344CB8AC3E}">
        <p14:creationId xmlns:p14="http://schemas.microsoft.com/office/powerpoint/2010/main" val="26651766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34</TotalTime>
  <Words>374</Words>
  <Application>Microsoft Office PowerPoint</Application>
  <PresentationFormat>Geniş ekran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Algoritma nedir?</vt:lpstr>
      <vt:lpstr>algoritma</vt:lpstr>
      <vt:lpstr>ALGORİTMA ÖRNEKLERİ</vt:lpstr>
      <vt:lpstr>Algoritma örnekleri</vt:lpstr>
      <vt:lpstr>Algoritma hazırlarken dikkat edilmesi gerekenler</vt:lpstr>
      <vt:lpstr>Peki Bilgisayarda çözülecek bir sorunu nasıl algoritma ile ifade ederiz? </vt:lpstr>
      <vt:lpstr>Basit sorun çözüm</vt:lpstr>
      <vt:lpstr>Biraz daha Karmaşık sorun</vt:lpstr>
      <vt:lpstr>Biraz daha Karmaşık sorun çözüm</vt:lpstr>
      <vt:lpstr>Akış şeması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nedir?</dc:title>
  <dc:creator>Batu</dc:creator>
  <cp:lastModifiedBy>Batu</cp:lastModifiedBy>
  <cp:revision>5</cp:revision>
  <dcterms:created xsi:type="dcterms:W3CDTF">2019-10-27T20:25:43Z</dcterms:created>
  <dcterms:modified xsi:type="dcterms:W3CDTF">2019-10-27T20:59:49Z</dcterms:modified>
</cp:coreProperties>
</file>