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4"/>
  </p:sldMasterIdLst>
  <p:sldIdLst>
    <p:sldId id="256" r:id="rId5"/>
    <p:sldId id="257" r:id="rId6"/>
    <p:sldId id="259" r:id="rId7"/>
    <p:sldId id="266" r:id="rId8"/>
    <p:sldId id="267" r:id="rId9"/>
    <p:sldId id="265" r:id="rId10"/>
    <p:sldId id="260" r:id="rId11"/>
    <p:sldId id="263" r:id="rId12"/>
    <p:sldId id="264" r:id="rId13"/>
    <p:sldId id="261" r:id="rId14"/>
    <p:sldId id="269" r:id="rId15"/>
    <p:sldId id="272" r:id="rId16"/>
    <p:sldId id="274" r:id="rId17"/>
    <p:sldId id="262" r:id="rId18"/>
    <p:sldId id="268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KE BEYAZLI" userId="S::20406601001@ogrenci.btu.edu.tr::89942508-5ee0-4ba8-adbe-5e041fe5be32" providerId="AD" clId="Web-{AA91590A-F063-1289-2C76-53C5B337AABF}"/>
    <pc:docChg chg="modSld">
      <pc:chgData name="MELIKE BEYAZLI" userId="S::20406601001@ogrenci.btu.edu.tr::89942508-5ee0-4ba8-adbe-5e041fe5be32" providerId="AD" clId="Web-{AA91590A-F063-1289-2C76-53C5B337AABF}" dt="2024-03-14T15:06:56.018" v="28" actId="1076"/>
      <pc:docMkLst>
        <pc:docMk/>
      </pc:docMkLst>
      <pc:sldChg chg="modSp">
        <pc:chgData name="MELIKE BEYAZLI" userId="S::20406601001@ogrenci.btu.edu.tr::89942508-5ee0-4ba8-adbe-5e041fe5be32" providerId="AD" clId="Web-{AA91590A-F063-1289-2C76-53C5B337AABF}" dt="2024-03-14T13:04:50.397" v="14" actId="1076"/>
        <pc:sldMkLst>
          <pc:docMk/>
          <pc:sldMk cId="3644704873" sldId="256"/>
        </pc:sldMkLst>
        <pc:spChg chg="mod">
          <ac:chgData name="MELIKE BEYAZLI" userId="S::20406601001@ogrenci.btu.edu.tr::89942508-5ee0-4ba8-adbe-5e041fe5be32" providerId="AD" clId="Web-{AA91590A-F063-1289-2C76-53C5B337AABF}" dt="2024-03-14T13:04:50.397" v="14" actId="1076"/>
          <ac:spMkLst>
            <pc:docMk/>
            <pc:sldMk cId="3644704873" sldId="256"/>
            <ac:spMk id="5" creationId="{350B0B62-5507-465D-4923-367C0CB2C1FB}"/>
          </ac:spMkLst>
        </pc:spChg>
        <pc:picChg chg="mod">
          <ac:chgData name="MELIKE BEYAZLI" userId="S::20406601001@ogrenci.btu.edu.tr::89942508-5ee0-4ba8-adbe-5e041fe5be32" providerId="AD" clId="Web-{AA91590A-F063-1289-2C76-53C5B337AABF}" dt="2024-03-14T13:04:47.334" v="13" actId="1076"/>
          <ac:picMkLst>
            <pc:docMk/>
            <pc:sldMk cId="3644704873" sldId="256"/>
            <ac:picMk id="7" creationId="{B798F874-C4E0-8D49-857A-1F6816465321}"/>
          </ac:picMkLst>
        </pc:picChg>
      </pc:sldChg>
      <pc:sldChg chg="modSp">
        <pc:chgData name="MELIKE BEYAZLI" userId="S::20406601001@ogrenci.btu.edu.tr::89942508-5ee0-4ba8-adbe-5e041fe5be32" providerId="AD" clId="Web-{AA91590A-F063-1289-2C76-53C5B337AABF}" dt="2024-03-14T15:06:56.018" v="28" actId="1076"/>
        <pc:sldMkLst>
          <pc:docMk/>
          <pc:sldMk cId="1562359014" sldId="260"/>
        </pc:sldMkLst>
        <pc:picChg chg="mod">
          <ac:chgData name="MELIKE BEYAZLI" userId="S::20406601001@ogrenci.btu.edu.tr::89942508-5ee0-4ba8-adbe-5e041fe5be32" providerId="AD" clId="Web-{AA91590A-F063-1289-2C76-53C5B337AABF}" dt="2024-03-14T15:06:38.939" v="23" actId="1076"/>
          <ac:picMkLst>
            <pc:docMk/>
            <pc:sldMk cId="1562359014" sldId="260"/>
            <ac:picMk id="3" creationId="{0AC40898-0993-FCC5-2C97-CC230A5CD90F}"/>
          </ac:picMkLst>
        </pc:picChg>
        <pc:picChg chg="mod">
          <ac:chgData name="MELIKE BEYAZLI" userId="S::20406601001@ogrenci.btu.edu.tr::89942508-5ee0-4ba8-adbe-5e041fe5be32" providerId="AD" clId="Web-{AA91590A-F063-1289-2C76-53C5B337AABF}" dt="2024-03-14T15:06:46.049" v="25" actId="1076"/>
          <ac:picMkLst>
            <pc:docMk/>
            <pc:sldMk cId="1562359014" sldId="260"/>
            <ac:picMk id="9" creationId="{5A553EE6-1D36-D079-9371-4E294D0DC0DE}"/>
          </ac:picMkLst>
        </pc:picChg>
        <pc:picChg chg="mod">
          <ac:chgData name="MELIKE BEYAZLI" userId="S::20406601001@ogrenci.btu.edu.tr::89942508-5ee0-4ba8-adbe-5e041fe5be32" providerId="AD" clId="Web-{AA91590A-F063-1289-2C76-53C5B337AABF}" dt="2024-03-14T15:06:52.471" v="27" actId="1076"/>
          <ac:picMkLst>
            <pc:docMk/>
            <pc:sldMk cId="1562359014" sldId="260"/>
            <ac:picMk id="10" creationId="{C1EFD186-10F4-EE6D-6184-90AC4E411C74}"/>
          </ac:picMkLst>
        </pc:picChg>
        <pc:picChg chg="mod">
          <ac:chgData name="MELIKE BEYAZLI" userId="S::20406601001@ogrenci.btu.edu.tr::89942508-5ee0-4ba8-adbe-5e041fe5be32" providerId="AD" clId="Web-{AA91590A-F063-1289-2C76-53C5B337AABF}" dt="2024-03-14T15:06:56.018" v="28" actId="1076"/>
          <ac:picMkLst>
            <pc:docMk/>
            <pc:sldMk cId="1562359014" sldId="260"/>
            <ac:picMk id="17" creationId="{AC71BD8D-ADD8-5679-EC2C-132A6B6BBC0F}"/>
          </ac:picMkLst>
        </pc:picChg>
      </pc:sldChg>
      <pc:sldChg chg="modSp">
        <pc:chgData name="MELIKE BEYAZLI" userId="S::20406601001@ogrenci.btu.edu.tr::89942508-5ee0-4ba8-adbe-5e041fe5be32" providerId="AD" clId="Web-{AA91590A-F063-1289-2C76-53C5B337AABF}" dt="2024-03-14T14:48:17.189" v="21" actId="1076"/>
        <pc:sldMkLst>
          <pc:docMk/>
          <pc:sldMk cId="875112188" sldId="265"/>
        </pc:sldMkLst>
        <pc:picChg chg="mod">
          <ac:chgData name="MELIKE BEYAZLI" userId="S::20406601001@ogrenci.btu.edu.tr::89942508-5ee0-4ba8-adbe-5e041fe5be32" providerId="AD" clId="Web-{AA91590A-F063-1289-2C76-53C5B337AABF}" dt="2024-03-14T14:48:17.189" v="21" actId="1076"/>
          <ac:picMkLst>
            <pc:docMk/>
            <pc:sldMk cId="875112188" sldId="265"/>
            <ac:picMk id="3" creationId="{1DDA4C21-DAAC-A815-1473-D40DF389EDDB}"/>
          </ac:picMkLst>
        </pc:picChg>
      </pc:sldChg>
      <pc:sldChg chg="modSp">
        <pc:chgData name="MELIKE BEYAZLI" userId="S::20406601001@ogrenci.btu.edu.tr::89942508-5ee0-4ba8-adbe-5e041fe5be32" providerId="AD" clId="Web-{AA91590A-F063-1289-2C76-53C5B337AABF}" dt="2024-03-14T13:53:29.780" v="19" actId="1076"/>
        <pc:sldMkLst>
          <pc:docMk/>
          <pc:sldMk cId="2072819947" sldId="266"/>
        </pc:sldMkLst>
        <pc:spChg chg="mod">
          <ac:chgData name="MELIKE BEYAZLI" userId="S::20406601001@ogrenci.btu.edu.tr::89942508-5ee0-4ba8-adbe-5e041fe5be32" providerId="AD" clId="Web-{AA91590A-F063-1289-2C76-53C5B337AABF}" dt="2024-03-14T13:53:29.780" v="19" actId="1076"/>
          <ac:spMkLst>
            <pc:docMk/>
            <pc:sldMk cId="2072819947" sldId="266"/>
            <ac:spMk id="3" creationId="{11815923-C9C2-4111-1D8F-AD5DA2328CD8}"/>
          </ac:spMkLst>
        </pc:spChg>
      </pc:sldChg>
    </pc:docChg>
  </pc:docChgLst>
  <pc:docChgLst>
    <pc:chgData name="MELIKE BEYAZLI" userId="S::20406601001@ogrenci.btu.edu.tr::89942508-5ee0-4ba8-adbe-5e041fe5be32" providerId="AD" clId="Web-{2FC02506-B2BB-4FA0-B600-26C3FFC97FF8}"/>
    <pc:docChg chg="addSld delSld modSld">
      <pc:chgData name="MELIKE BEYAZLI" userId="S::20406601001@ogrenci.btu.edu.tr::89942508-5ee0-4ba8-adbe-5e041fe5be32" providerId="AD" clId="Web-{2FC02506-B2BB-4FA0-B600-26C3FFC97FF8}" dt="2024-03-14T11:32:49.252" v="33"/>
      <pc:docMkLst>
        <pc:docMk/>
      </pc:docMkLst>
      <pc:sldChg chg="modSp del">
        <pc:chgData name="MELIKE BEYAZLI" userId="S::20406601001@ogrenci.btu.edu.tr::89942508-5ee0-4ba8-adbe-5e041fe5be32" providerId="AD" clId="Web-{2FC02506-B2BB-4FA0-B600-26C3FFC97FF8}" dt="2024-03-14T11:31:23.187" v="2"/>
        <pc:sldMkLst>
          <pc:docMk/>
          <pc:sldMk cId="3278921614" sldId="270"/>
        </pc:sldMkLst>
        <pc:picChg chg="mod">
          <ac:chgData name="MELIKE BEYAZLI" userId="S::20406601001@ogrenci.btu.edu.tr::89942508-5ee0-4ba8-adbe-5e041fe5be32" providerId="AD" clId="Web-{2FC02506-B2BB-4FA0-B600-26C3FFC97FF8}" dt="2024-03-14T11:31:12.702" v="0" actId="1076"/>
          <ac:picMkLst>
            <pc:docMk/>
            <pc:sldMk cId="3278921614" sldId="270"/>
            <ac:picMk id="3" creationId="{B368D120-8CA7-EA13-7B32-2BFA56745920}"/>
          </ac:picMkLst>
        </pc:picChg>
      </pc:sldChg>
      <pc:sldChg chg="addSp delSp">
        <pc:chgData name="MELIKE BEYAZLI" userId="S::20406601001@ogrenci.btu.edu.tr::89942508-5ee0-4ba8-adbe-5e041fe5be32" providerId="AD" clId="Web-{2FC02506-B2BB-4FA0-B600-26C3FFC97FF8}" dt="2024-03-14T11:32:39.392" v="30"/>
        <pc:sldMkLst>
          <pc:docMk/>
          <pc:sldMk cId="3451428973" sldId="271"/>
        </pc:sldMkLst>
        <pc:picChg chg="add del">
          <ac:chgData name="MELIKE BEYAZLI" userId="S::20406601001@ogrenci.btu.edu.tr::89942508-5ee0-4ba8-adbe-5e041fe5be32" providerId="AD" clId="Web-{2FC02506-B2BB-4FA0-B600-26C3FFC97FF8}" dt="2024-03-14T11:32:39.392" v="30"/>
          <ac:picMkLst>
            <pc:docMk/>
            <pc:sldMk cId="3451428973" sldId="271"/>
            <ac:picMk id="5" creationId="{7496F31F-2B50-6D93-E3A1-2A6EEDA8EFBA}"/>
          </ac:picMkLst>
        </pc:picChg>
      </pc:sldChg>
      <pc:sldChg chg="addSp delSp modSp new">
        <pc:chgData name="MELIKE BEYAZLI" userId="S::20406601001@ogrenci.btu.edu.tr::89942508-5ee0-4ba8-adbe-5e041fe5be32" providerId="AD" clId="Web-{2FC02506-B2BB-4FA0-B600-26C3FFC97FF8}" dt="2024-03-14T11:32:49.252" v="33"/>
        <pc:sldMkLst>
          <pc:docMk/>
          <pc:sldMk cId="1452419623" sldId="272"/>
        </pc:sldMkLst>
        <pc:spChg chg="mod">
          <ac:chgData name="MELIKE BEYAZLI" userId="S::20406601001@ogrenci.btu.edu.tr::89942508-5ee0-4ba8-adbe-5e041fe5be32" providerId="AD" clId="Web-{2FC02506-B2BB-4FA0-B600-26C3FFC97FF8}" dt="2024-03-14T11:32:19.845" v="29" actId="1076"/>
          <ac:spMkLst>
            <pc:docMk/>
            <pc:sldMk cId="1452419623" sldId="272"/>
            <ac:spMk id="2" creationId="{DCCC9B09-AAA4-4C7E-0347-48518DBF9B88}"/>
          </ac:spMkLst>
        </pc:spChg>
        <pc:spChg chg="del">
          <ac:chgData name="MELIKE BEYAZLI" userId="S::20406601001@ogrenci.btu.edu.tr::89942508-5ee0-4ba8-adbe-5e041fe5be32" providerId="AD" clId="Web-{2FC02506-B2BB-4FA0-B600-26C3FFC97FF8}" dt="2024-03-14T11:32:49.252" v="33"/>
          <ac:spMkLst>
            <pc:docMk/>
            <pc:sldMk cId="1452419623" sldId="272"/>
            <ac:spMk id="3" creationId="{9F56DB4E-8D40-25BA-7137-AD1747591DC5}"/>
          </ac:spMkLst>
        </pc:spChg>
        <pc:spChg chg="del">
          <ac:chgData name="MELIKE BEYAZLI" userId="S::20406601001@ogrenci.btu.edu.tr::89942508-5ee0-4ba8-adbe-5e041fe5be32" providerId="AD" clId="Web-{2FC02506-B2BB-4FA0-B600-26C3FFC97FF8}" dt="2024-03-14T11:32:44.783" v="31"/>
          <ac:spMkLst>
            <pc:docMk/>
            <pc:sldMk cId="1452419623" sldId="272"/>
            <ac:spMk id="4" creationId="{F0E30DB9-4091-4AD7-5ECB-7BC7622E9CC5}"/>
          </ac:spMkLst>
        </pc:spChg>
        <pc:picChg chg="add mod ord">
          <ac:chgData name="MELIKE BEYAZLI" userId="S::20406601001@ogrenci.btu.edu.tr::89942508-5ee0-4ba8-adbe-5e041fe5be32" providerId="AD" clId="Web-{2FC02506-B2BB-4FA0-B600-26C3FFC97FF8}" dt="2024-03-14T11:32:46.533" v="32" actId="1076"/>
          <ac:picMkLst>
            <pc:docMk/>
            <pc:sldMk cId="1452419623" sldId="272"/>
            <ac:picMk id="7" creationId="{540CFEBB-8FFC-BB9A-FF5A-A0C7E5AC17F1}"/>
          </ac:picMkLst>
        </pc:picChg>
      </pc:sldChg>
    </pc:docChg>
  </pc:docChgLst>
  <pc:docChgLst>
    <pc:chgData name="ZEYNEP ISIK1" userId="S::21406601064@ogrenci.btu.edu.tr::9620bf97-77cb-47d7-ba24-421754ce2fae" providerId="AD" clId="Web-{57D801F6-4D84-6AEC-94F0-103F1FB93257}"/>
    <pc:docChg chg="modSld">
      <pc:chgData name="ZEYNEP ISIK1" userId="S::21406601064@ogrenci.btu.edu.tr::9620bf97-77cb-47d7-ba24-421754ce2fae" providerId="AD" clId="Web-{57D801F6-4D84-6AEC-94F0-103F1FB93257}" dt="2024-03-14T09:46:07.827" v="99" actId="20577"/>
      <pc:docMkLst>
        <pc:docMk/>
      </pc:docMkLst>
      <pc:sldChg chg="modSp">
        <pc:chgData name="ZEYNEP ISIK1" userId="S::21406601064@ogrenci.btu.edu.tr::9620bf97-77cb-47d7-ba24-421754ce2fae" providerId="AD" clId="Web-{57D801F6-4D84-6AEC-94F0-103F1FB93257}" dt="2024-03-14T09:03:20.602" v="0" actId="20577"/>
        <pc:sldMkLst>
          <pc:docMk/>
          <pc:sldMk cId="582014302" sldId="261"/>
        </pc:sldMkLst>
        <pc:spChg chg="mod">
          <ac:chgData name="ZEYNEP ISIK1" userId="S::21406601064@ogrenci.btu.edu.tr::9620bf97-77cb-47d7-ba24-421754ce2fae" providerId="AD" clId="Web-{57D801F6-4D84-6AEC-94F0-103F1FB93257}" dt="2024-03-14T09:03:20.602" v="0" actId="20577"/>
          <ac:spMkLst>
            <pc:docMk/>
            <pc:sldMk cId="582014302" sldId="261"/>
            <ac:spMk id="48" creationId="{DBC8A498-D231-043D-3AAF-104B980329E2}"/>
          </ac:spMkLst>
        </pc:spChg>
      </pc:sldChg>
      <pc:sldChg chg="addSp delSp modSp">
        <pc:chgData name="ZEYNEP ISIK1" userId="S::21406601064@ogrenci.btu.edu.tr::9620bf97-77cb-47d7-ba24-421754ce2fae" providerId="AD" clId="Web-{57D801F6-4D84-6AEC-94F0-103F1FB93257}" dt="2024-03-14T09:33:31.123" v="98" actId="1076"/>
        <pc:sldMkLst>
          <pc:docMk/>
          <pc:sldMk cId="545010226" sldId="269"/>
        </pc:sldMkLst>
        <pc:spChg chg="del">
          <ac:chgData name="ZEYNEP ISIK1" userId="S::21406601064@ogrenci.btu.edu.tr::9620bf97-77cb-47d7-ba24-421754ce2fae" providerId="AD" clId="Web-{57D801F6-4D84-6AEC-94F0-103F1FB93257}" dt="2024-03-14T09:09:26.422" v="1"/>
          <ac:spMkLst>
            <pc:docMk/>
            <pc:sldMk cId="545010226" sldId="269"/>
            <ac:spMk id="6" creationId="{3DE0197D-3EBA-A659-EFB8-A69F130C5581}"/>
          </ac:spMkLst>
        </pc:spChg>
        <pc:spChg chg="mod">
          <ac:chgData name="ZEYNEP ISIK1" userId="S::21406601064@ogrenci.btu.edu.tr::9620bf97-77cb-47d7-ba24-421754ce2fae" providerId="AD" clId="Web-{57D801F6-4D84-6AEC-94F0-103F1FB93257}" dt="2024-03-14T09:33:31.123" v="98" actId="1076"/>
          <ac:spMkLst>
            <pc:docMk/>
            <pc:sldMk cId="545010226" sldId="269"/>
            <ac:spMk id="93" creationId="{60D0D0B1-CB83-3D59-D1AA-4FDBD31DEFE2}"/>
          </ac:spMkLst>
        </pc:spChg>
        <pc:graphicFrameChg chg="add mod ord modGraphic">
          <ac:chgData name="ZEYNEP ISIK1" userId="S::21406601064@ogrenci.btu.edu.tr::9620bf97-77cb-47d7-ba24-421754ce2fae" providerId="AD" clId="Web-{57D801F6-4D84-6AEC-94F0-103F1FB93257}" dt="2024-03-14T09:09:44.095" v="4" actId="1076"/>
          <ac:graphicFrameMkLst>
            <pc:docMk/>
            <pc:sldMk cId="545010226" sldId="269"/>
            <ac:graphicFrameMk id="7" creationId="{74A07E72-871B-5EA5-D75D-CFAEDBB2310C}"/>
          </ac:graphicFrameMkLst>
        </pc:graphicFrameChg>
        <pc:picChg chg="mod">
          <ac:chgData name="ZEYNEP ISIK1" userId="S::21406601064@ogrenci.btu.edu.tr::9620bf97-77cb-47d7-ba24-421754ce2fae" providerId="AD" clId="Web-{57D801F6-4D84-6AEC-94F0-103F1FB93257}" dt="2024-03-14T09:33:24.247" v="97" actId="1076"/>
          <ac:picMkLst>
            <pc:docMk/>
            <pc:sldMk cId="545010226" sldId="269"/>
            <ac:picMk id="2" creationId="{72BF173E-7217-813C-CE6A-D8D9A7210B8B}"/>
          </ac:picMkLst>
        </pc:picChg>
      </pc:sldChg>
      <pc:sldChg chg="modSp">
        <pc:chgData name="ZEYNEP ISIK1" userId="S::21406601064@ogrenci.btu.edu.tr::9620bf97-77cb-47d7-ba24-421754ce2fae" providerId="AD" clId="Web-{57D801F6-4D84-6AEC-94F0-103F1FB93257}" dt="2024-03-14T09:46:07.827" v="99" actId="20577"/>
        <pc:sldMkLst>
          <pc:docMk/>
          <pc:sldMk cId="3278921614" sldId="270"/>
        </pc:sldMkLst>
        <pc:spChg chg="mod">
          <ac:chgData name="ZEYNEP ISIK1" userId="S::21406601064@ogrenci.btu.edu.tr::9620bf97-77cb-47d7-ba24-421754ce2fae" providerId="AD" clId="Web-{57D801F6-4D84-6AEC-94F0-103F1FB93257}" dt="2024-03-14T09:46:07.827" v="99" actId="20577"/>
          <ac:spMkLst>
            <pc:docMk/>
            <pc:sldMk cId="3278921614" sldId="270"/>
            <ac:spMk id="4" creationId="{B23F72C0-6A8F-E2F1-CF7E-26F45D4D8C97}"/>
          </ac:spMkLst>
        </pc:spChg>
      </pc:sldChg>
    </pc:docChg>
  </pc:docChgLst>
  <pc:docChgLst>
    <pc:chgData name="SÜMEYYE ALP" userId="S::21406601012@ogrenci.btu.edu.tr::7d948382-05cf-4e8c-8d5d-e05b13e68de8" providerId="AD" clId="Web-{62770CCD-71E1-B489-A58D-8F75F9F793F8}"/>
    <pc:docChg chg="addSld delSld modSld">
      <pc:chgData name="SÜMEYYE ALP" userId="S::21406601012@ogrenci.btu.edu.tr::7d948382-05cf-4e8c-8d5d-e05b13e68de8" providerId="AD" clId="Web-{62770CCD-71E1-B489-A58D-8F75F9F793F8}" dt="2024-03-14T18:20:38.103" v="919"/>
      <pc:docMkLst>
        <pc:docMk/>
      </pc:docMkLst>
      <pc:sldChg chg="delSp modSp">
        <pc:chgData name="SÜMEYYE ALP" userId="S::21406601012@ogrenci.btu.edu.tr::7d948382-05cf-4e8c-8d5d-e05b13e68de8" providerId="AD" clId="Web-{62770CCD-71E1-B489-A58D-8F75F9F793F8}" dt="2024-03-14T13:03:29.336" v="873"/>
        <pc:sldMkLst>
          <pc:docMk/>
          <pc:sldMk cId="3644704873" sldId="256"/>
        </pc:sldMkLst>
        <pc:spChg chg="mod">
          <ac:chgData name="SÜMEYYE ALP" userId="S::21406601012@ogrenci.btu.edu.tr::7d948382-05cf-4e8c-8d5d-e05b13e68de8" providerId="AD" clId="Web-{62770CCD-71E1-B489-A58D-8F75F9F793F8}" dt="2024-03-14T12:58:55.356" v="855" actId="20577"/>
          <ac:spMkLst>
            <pc:docMk/>
            <pc:sldMk cId="3644704873" sldId="256"/>
            <ac:spMk id="3" creationId="{00000000-0000-0000-0000-000000000000}"/>
          </ac:spMkLst>
        </pc:spChg>
        <pc:spChg chg="mod">
          <ac:chgData name="SÜMEYYE ALP" userId="S::21406601012@ogrenci.btu.edu.tr::7d948382-05cf-4e8c-8d5d-e05b13e68de8" providerId="AD" clId="Web-{62770CCD-71E1-B489-A58D-8F75F9F793F8}" dt="2024-03-14T12:57:13.133" v="827" actId="20577"/>
          <ac:spMkLst>
            <pc:docMk/>
            <pc:sldMk cId="3644704873" sldId="256"/>
            <ac:spMk id="4" creationId="{2F5F6387-E4E1-B3AB-4D9C-0AD76A17AA57}"/>
          </ac:spMkLst>
        </pc:spChg>
        <pc:spChg chg="mod">
          <ac:chgData name="SÜMEYYE ALP" userId="S::21406601012@ogrenci.btu.edu.tr::7d948382-05cf-4e8c-8d5d-e05b13e68de8" providerId="AD" clId="Web-{62770CCD-71E1-B489-A58D-8F75F9F793F8}" dt="2024-03-14T13:02:49.787" v="871" actId="1076"/>
          <ac:spMkLst>
            <pc:docMk/>
            <pc:sldMk cId="3644704873" sldId="256"/>
            <ac:spMk id="5" creationId="{350B0B62-5507-465D-4923-367C0CB2C1FB}"/>
          </ac:spMkLst>
        </pc:spChg>
        <pc:picChg chg="del mod modCrop">
          <ac:chgData name="SÜMEYYE ALP" userId="S::21406601012@ogrenci.btu.edu.tr::7d948382-05cf-4e8c-8d5d-e05b13e68de8" providerId="AD" clId="Web-{62770CCD-71E1-B489-A58D-8F75F9F793F8}" dt="2024-03-14T13:02:45.006" v="870"/>
          <ac:picMkLst>
            <pc:docMk/>
            <pc:sldMk cId="3644704873" sldId="256"/>
            <ac:picMk id="6" creationId="{0F8E772F-A0B5-6252-6EB1-04E22CCBA656}"/>
          </ac:picMkLst>
        </pc:picChg>
        <pc:picChg chg="mod modCrop">
          <ac:chgData name="SÜMEYYE ALP" userId="S::21406601012@ogrenci.btu.edu.tr::7d948382-05cf-4e8c-8d5d-e05b13e68de8" providerId="AD" clId="Web-{62770CCD-71E1-B489-A58D-8F75F9F793F8}" dt="2024-03-14T13:03:29.336" v="873"/>
          <ac:picMkLst>
            <pc:docMk/>
            <pc:sldMk cId="3644704873" sldId="256"/>
            <ac:picMk id="7" creationId="{B798F874-C4E0-8D49-857A-1F6816465321}"/>
          </ac:picMkLst>
        </pc:picChg>
      </pc:sldChg>
      <pc:sldChg chg="addSp delSp modSp mod setBg">
        <pc:chgData name="SÜMEYYE ALP" userId="S::21406601012@ogrenci.btu.edu.tr::7d948382-05cf-4e8c-8d5d-e05b13e68de8" providerId="AD" clId="Web-{62770CCD-71E1-B489-A58D-8F75F9F793F8}" dt="2024-03-14T13:14:10.815" v="874" actId="1076"/>
        <pc:sldMkLst>
          <pc:docMk/>
          <pc:sldMk cId="819042176" sldId="257"/>
        </pc:sldMkLst>
        <pc:spChg chg="mod">
          <ac:chgData name="SÜMEYYE ALP" userId="S::21406601012@ogrenci.btu.edu.tr::7d948382-05cf-4e8c-8d5d-e05b13e68de8" providerId="AD" clId="Web-{62770CCD-71E1-B489-A58D-8F75F9F793F8}" dt="2024-03-14T12:29:17.798" v="786"/>
          <ac:spMkLst>
            <pc:docMk/>
            <pc:sldMk cId="819042176" sldId="257"/>
            <ac:spMk id="2" creationId="{00000000-0000-0000-0000-000000000000}"/>
          </ac:spMkLst>
        </pc:spChg>
        <pc:spChg chg="del mod">
          <ac:chgData name="SÜMEYYE ALP" userId="S::21406601012@ogrenci.btu.edu.tr::7d948382-05cf-4e8c-8d5d-e05b13e68de8" providerId="AD" clId="Web-{62770CCD-71E1-B489-A58D-8F75F9F793F8}" dt="2024-03-14T12:29:17.798" v="786"/>
          <ac:spMkLst>
            <pc:docMk/>
            <pc:sldMk cId="819042176" sldId="257"/>
            <ac:spMk id="3" creationId="{00000000-0000-0000-0000-000000000000}"/>
          </ac:spMkLst>
        </pc:spChg>
        <pc:spChg chg="add">
          <ac:chgData name="SÜMEYYE ALP" userId="S::21406601012@ogrenci.btu.edu.tr::7d948382-05cf-4e8c-8d5d-e05b13e68de8" providerId="AD" clId="Web-{62770CCD-71E1-B489-A58D-8F75F9F793F8}" dt="2024-03-14T12:29:17.798" v="786"/>
          <ac:spMkLst>
            <pc:docMk/>
            <pc:sldMk cId="819042176" sldId="257"/>
            <ac:spMk id="10" creationId="{3FD711E9-7F79-40A9-8D9E-4AE293C154A5}"/>
          </ac:spMkLst>
        </pc:spChg>
        <pc:graphicFrameChg chg="add mod">
          <ac:chgData name="SÜMEYYE ALP" userId="S::21406601012@ogrenci.btu.edu.tr::7d948382-05cf-4e8c-8d5d-e05b13e68de8" providerId="AD" clId="Web-{62770CCD-71E1-B489-A58D-8F75F9F793F8}" dt="2024-03-14T13:14:10.815" v="874" actId="1076"/>
          <ac:graphicFrameMkLst>
            <pc:docMk/>
            <pc:sldMk cId="819042176" sldId="257"/>
            <ac:graphicFrameMk id="6" creationId="{4D09B7A8-FAD5-C1B6-462F-B0AA9F507F84}"/>
          </ac:graphicFrameMkLst>
        </pc:graphicFrameChg>
      </pc:sldChg>
      <pc:sldChg chg="modSp">
        <pc:chgData name="SÜMEYYE ALP" userId="S::21406601012@ogrenci.btu.edu.tr::7d948382-05cf-4e8c-8d5d-e05b13e68de8" providerId="AD" clId="Web-{62770CCD-71E1-B489-A58D-8F75F9F793F8}" dt="2024-03-14T12:20:07.651" v="709" actId="1076"/>
        <pc:sldMkLst>
          <pc:docMk/>
          <pc:sldMk cId="400336417" sldId="259"/>
        </pc:sldMkLst>
        <pc:spChg chg="mod">
          <ac:chgData name="SÜMEYYE ALP" userId="S::21406601012@ogrenci.btu.edu.tr::7d948382-05cf-4e8c-8d5d-e05b13e68de8" providerId="AD" clId="Web-{62770CCD-71E1-B489-A58D-8F75F9F793F8}" dt="2024-03-14T12:20:07.651" v="709" actId="1076"/>
          <ac:spMkLst>
            <pc:docMk/>
            <pc:sldMk cId="400336417" sldId="259"/>
            <ac:spMk id="2" creationId="{00000000-0000-0000-0000-000000000000}"/>
          </ac:spMkLst>
        </pc:spChg>
      </pc:sldChg>
      <pc:sldChg chg="modSp">
        <pc:chgData name="SÜMEYYE ALP" userId="S::21406601012@ogrenci.btu.edu.tr::7d948382-05cf-4e8c-8d5d-e05b13e68de8" providerId="AD" clId="Web-{62770CCD-71E1-B489-A58D-8F75F9F793F8}" dt="2024-03-14T12:22:32.860" v="737" actId="14100"/>
        <pc:sldMkLst>
          <pc:docMk/>
          <pc:sldMk cId="1562359014" sldId="260"/>
        </pc:sldMkLst>
        <pc:spChg chg="mod">
          <ac:chgData name="SÜMEYYE ALP" userId="S::21406601012@ogrenci.btu.edu.tr::7d948382-05cf-4e8c-8d5d-e05b13e68de8" providerId="AD" clId="Web-{62770CCD-71E1-B489-A58D-8F75F9F793F8}" dt="2024-03-14T12:22:32.860" v="737" actId="14100"/>
          <ac:spMkLst>
            <pc:docMk/>
            <pc:sldMk cId="1562359014" sldId="260"/>
            <ac:spMk id="2" creationId="{00000000-0000-0000-0000-000000000000}"/>
          </ac:spMkLst>
        </pc:spChg>
      </pc:sldChg>
      <pc:sldChg chg="addSp delSp modSp mod setBg">
        <pc:chgData name="SÜMEYYE ALP" userId="S::21406601012@ogrenci.btu.edu.tr::7d948382-05cf-4e8c-8d5d-e05b13e68de8" providerId="AD" clId="Web-{62770CCD-71E1-B489-A58D-8F75F9F793F8}" dt="2024-03-14T16:57:58.294" v="891" actId="1076"/>
        <pc:sldMkLst>
          <pc:docMk/>
          <pc:sldMk cId="582014302" sldId="261"/>
        </pc:sldMkLst>
        <pc:spChg chg="mod ord">
          <ac:chgData name="SÜMEYYE ALP" userId="S::21406601012@ogrenci.btu.edu.tr::7d948382-05cf-4e8c-8d5d-e05b13e68de8" providerId="AD" clId="Web-{62770CCD-71E1-B489-A58D-8F75F9F793F8}" dt="2024-03-14T16:57:58.294" v="891" actId="1076"/>
          <ac:spMkLst>
            <pc:docMk/>
            <pc:sldMk cId="582014302" sldId="261"/>
            <ac:spMk id="2" creationId="{00000000-0000-0000-0000-000000000000}"/>
          </ac:spMkLst>
        </pc:spChg>
        <pc:spChg chg="add mod">
          <ac:chgData name="SÜMEYYE ALP" userId="S::21406601012@ogrenci.btu.edu.tr::7d948382-05cf-4e8c-8d5d-e05b13e68de8" providerId="AD" clId="Web-{62770CCD-71E1-B489-A58D-8F75F9F793F8}" dt="2024-03-14T09:28:13.219" v="235" actId="1076"/>
          <ac:spMkLst>
            <pc:docMk/>
            <pc:sldMk cId="582014302" sldId="261"/>
            <ac:spMk id="7" creationId="{8CB9D799-4539-A548-A6C6-BCB2D122D697}"/>
          </ac:spMkLst>
        </pc:spChg>
        <pc:spChg chg="mod ord">
          <ac:chgData name="SÜMEYYE ALP" userId="S::21406601012@ogrenci.btu.edu.tr::7d948382-05cf-4e8c-8d5d-e05b13e68de8" providerId="AD" clId="Web-{62770CCD-71E1-B489-A58D-8F75F9F793F8}" dt="2024-03-14T09:04:51.417" v="30" actId="20577"/>
          <ac:spMkLst>
            <pc:docMk/>
            <pc:sldMk cId="582014302" sldId="261"/>
            <ac:spMk id="48" creationId="{DBC8A498-D231-043D-3AAF-104B980329E2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4:25.221" v="14"/>
          <ac:spMkLst>
            <pc:docMk/>
            <pc:sldMk cId="582014302" sldId="261"/>
            <ac:spMk id="52" creationId="{395BC10F-28F2-43C8-9B67-1D3A0543A7FF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4:25.221" v="13"/>
          <ac:spMkLst>
            <pc:docMk/>
            <pc:sldMk cId="582014302" sldId="261"/>
            <ac:spMk id="60" creationId="{6978FB95-EE73-4095-884B-DB2B05ECF8BA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4:25.221" v="13"/>
          <ac:spMkLst>
            <pc:docMk/>
            <pc:sldMk cId="582014302" sldId="261"/>
            <ac:spMk id="61" creationId="{B729E4D1-7BE4-47D7-90FF-3650295DBF59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4:25.221" v="13"/>
          <ac:spMkLst>
            <pc:docMk/>
            <pc:sldMk cId="582014302" sldId="261"/>
            <ac:spMk id="62" creationId="{9E6EAA08-632D-4C95-A072-2543446E426F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3:56.580" v="1"/>
          <ac:spMkLst>
            <pc:docMk/>
            <pc:sldMk cId="582014302" sldId="261"/>
            <ac:spMk id="63" creationId="{0ABF2F38-C5F5-4477-B3BE-2054EE7DC620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3:56.580" v="1"/>
          <ac:spMkLst>
            <pc:docMk/>
            <pc:sldMk cId="582014302" sldId="261"/>
            <ac:spMk id="65" creationId="{1FDC71E8-BC47-43FA-B984-E84D94312566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3:56.580" v="1"/>
          <ac:spMkLst>
            <pc:docMk/>
            <pc:sldMk cId="582014302" sldId="261"/>
            <ac:spMk id="67" creationId="{335E7570-0B7B-4F1E-8ED5-1EB7A7884D82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3:56.580" v="1"/>
          <ac:spMkLst>
            <pc:docMk/>
            <pc:sldMk cId="582014302" sldId="261"/>
            <ac:spMk id="69" creationId="{9530F9BA-4AEA-4D40-9358-0107A351291A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3:56.580" v="1"/>
          <ac:spMkLst>
            <pc:docMk/>
            <pc:sldMk cId="582014302" sldId="261"/>
            <ac:spMk id="71" creationId="{09C6C3B7-9C6D-46C2-ABF2-0A0E9FBC26AC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3:56.580" v="1"/>
          <ac:spMkLst>
            <pc:docMk/>
            <pc:sldMk cId="582014302" sldId="261"/>
            <ac:spMk id="73" creationId="{702D46EA-CB92-480F-92A4-82E3049E0418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3:58.908" v="3"/>
          <ac:spMkLst>
            <pc:docMk/>
            <pc:sldMk cId="582014302" sldId="261"/>
            <ac:spMk id="75" creationId="{57029058-62A3-431F-9434-AF504CA8CFFC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3:58.908" v="3"/>
          <ac:spMkLst>
            <pc:docMk/>
            <pc:sldMk cId="582014302" sldId="261"/>
            <ac:spMk id="76" creationId="{F7041E92-D086-4CCD-AC38-B6FD4A25A93F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3:58.908" v="3"/>
          <ac:spMkLst>
            <pc:docMk/>
            <pc:sldMk cId="582014302" sldId="261"/>
            <ac:spMk id="77" creationId="{CD248517-6E3F-47A8-906F-69493FD895DA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3:58.908" v="3"/>
          <ac:spMkLst>
            <pc:docMk/>
            <pc:sldMk cId="582014302" sldId="261"/>
            <ac:spMk id="78" creationId="{47BC9930-56DF-4A78-BFAB-E8FEEF7C4387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3:58.908" v="3"/>
          <ac:spMkLst>
            <pc:docMk/>
            <pc:sldMk cId="582014302" sldId="261"/>
            <ac:spMk id="79" creationId="{B2FF136D-B050-4FFB-AF10-F97E3A820792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3:58.908" v="3"/>
          <ac:spMkLst>
            <pc:docMk/>
            <pc:sldMk cId="582014302" sldId="261"/>
            <ac:spMk id="80" creationId="{13FB41DC-16F0-4136-93D9-E06353370626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4:04.799" v="5"/>
          <ac:spMkLst>
            <pc:docMk/>
            <pc:sldMk cId="582014302" sldId="261"/>
            <ac:spMk id="82" creationId="{6AA54342-3714-4A7B-9CE3-DD3FCC1D9BE6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4:04.799" v="5"/>
          <ac:spMkLst>
            <pc:docMk/>
            <pc:sldMk cId="582014302" sldId="261"/>
            <ac:spMk id="83" creationId="{50232B7E-1B4F-43CE-BBAB-4F6DF5BE6576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4:04.799" v="5"/>
          <ac:spMkLst>
            <pc:docMk/>
            <pc:sldMk cId="582014302" sldId="261"/>
            <ac:spMk id="84" creationId="{D1DBB5C0-3EDE-45F2-87B1-FF39ABBF659F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4:04.799" v="5"/>
          <ac:spMkLst>
            <pc:docMk/>
            <pc:sldMk cId="582014302" sldId="261"/>
            <ac:spMk id="85" creationId="{A24F31A1-E299-48D1-88D8-581997A5A50D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4:04.799" v="5"/>
          <ac:spMkLst>
            <pc:docMk/>
            <pc:sldMk cId="582014302" sldId="261"/>
            <ac:spMk id="86" creationId="{0EC05FE5-3D7E-4E61-831C-44685E9D17A7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4:07.174" v="7"/>
          <ac:spMkLst>
            <pc:docMk/>
            <pc:sldMk cId="582014302" sldId="261"/>
            <ac:spMk id="90" creationId="{75697405-D261-4D6B-8E15-0FF5AE9DD206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08:54:19.221" v="9"/>
          <ac:spMkLst>
            <pc:docMk/>
            <pc:sldMk cId="582014302" sldId="261"/>
            <ac:spMk id="94" creationId="{11564CA4-59C9-4DAC-950E-61D1FA278705}"/>
          </ac:spMkLst>
        </pc:spChg>
        <pc:spChg chg="add">
          <ac:chgData name="SÜMEYYE ALP" userId="S::21406601012@ogrenci.btu.edu.tr::7d948382-05cf-4e8c-8d5d-e05b13e68de8" providerId="AD" clId="Web-{62770CCD-71E1-B489-A58D-8F75F9F793F8}" dt="2024-03-14T09:00:04.531" v="17"/>
          <ac:spMkLst>
            <pc:docMk/>
            <pc:sldMk cId="582014302" sldId="261"/>
            <ac:spMk id="101" creationId="{99830760-26BB-4DF9-938D-77E5D34C8343}"/>
          </ac:spMkLst>
        </pc:spChg>
        <pc:spChg chg="add">
          <ac:chgData name="SÜMEYYE ALP" userId="S::21406601012@ogrenci.btu.edu.tr::7d948382-05cf-4e8c-8d5d-e05b13e68de8" providerId="AD" clId="Web-{62770CCD-71E1-B489-A58D-8F75F9F793F8}" dt="2024-03-14T09:00:04.531" v="17"/>
          <ac:spMkLst>
            <pc:docMk/>
            <pc:sldMk cId="582014302" sldId="261"/>
            <ac:spMk id="102" creationId="{F12B191D-14E0-48C6-9541-2DC3B7D19894}"/>
          </ac:spMkLst>
        </pc:spChg>
        <pc:spChg chg="add">
          <ac:chgData name="SÜMEYYE ALP" userId="S::21406601012@ogrenci.btu.edu.tr::7d948382-05cf-4e8c-8d5d-e05b13e68de8" providerId="AD" clId="Web-{62770CCD-71E1-B489-A58D-8F75F9F793F8}" dt="2024-03-14T09:00:04.531" v="17"/>
          <ac:spMkLst>
            <pc:docMk/>
            <pc:sldMk cId="582014302" sldId="261"/>
            <ac:spMk id="103" creationId="{575806C2-AB07-4F56-936F-6EA1070F7F49}"/>
          </ac:spMkLst>
        </pc:spChg>
        <pc:spChg chg="add">
          <ac:chgData name="SÜMEYYE ALP" userId="S::21406601012@ogrenci.btu.edu.tr::7d948382-05cf-4e8c-8d5d-e05b13e68de8" providerId="AD" clId="Web-{62770CCD-71E1-B489-A58D-8F75F9F793F8}" dt="2024-03-14T09:00:04.531" v="17"/>
          <ac:spMkLst>
            <pc:docMk/>
            <pc:sldMk cId="582014302" sldId="261"/>
            <ac:spMk id="107" creationId="{D55F217F-C24D-4846-B638-491EF6D27703}"/>
          </ac:spMkLst>
        </pc:spChg>
        <pc:grpChg chg="add del">
          <ac:chgData name="SÜMEYYE ALP" userId="S::21406601012@ogrenci.btu.edu.tr::7d948382-05cf-4e8c-8d5d-e05b13e68de8" providerId="AD" clId="Web-{62770CCD-71E1-B489-A58D-8F75F9F793F8}" dt="2024-03-14T08:54:25.221" v="14"/>
          <ac:grpSpMkLst>
            <pc:docMk/>
            <pc:sldMk cId="582014302" sldId="261"/>
            <ac:grpSpMk id="54" creationId="{B0304908-7666-49AF-8BE8-B722183B3938}"/>
          </ac:grpSpMkLst>
        </pc:grpChg>
        <pc:grpChg chg="add del">
          <ac:chgData name="SÜMEYYE ALP" userId="S::21406601012@ogrenci.btu.edu.tr::7d948382-05cf-4e8c-8d5d-e05b13e68de8" providerId="AD" clId="Web-{62770CCD-71E1-B489-A58D-8F75F9F793F8}" dt="2024-03-14T08:54:25.221" v="13"/>
          <ac:grpSpMkLst>
            <pc:docMk/>
            <pc:sldMk cId="582014302" sldId="261"/>
            <ac:grpSpMk id="64" creationId="{2A9265C3-E679-47E3-98B3-573A1BE97619}"/>
          </ac:grpSpMkLst>
        </pc:grpChg>
        <pc:grpChg chg="add del">
          <ac:chgData name="SÜMEYYE ALP" userId="S::21406601012@ogrenci.btu.edu.tr::7d948382-05cf-4e8c-8d5d-e05b13e68de8" providerId="AD" clId="Web-{62770CCD-71E1-B489-A58D-8F75F9F793F8}" dt="2024-03-14T08:54:04.799" v="5"/>
          <ac:grpSpMkLst>
            <pc:docMk/>
            <pc:sldMk cId="582014302" sldId="261"/>
            <ac:grpSpMk id="87" creationId="{7A643404-55B1-4F42-9835-0D52D93C5824}"/>
          </ac:grpSpMkLst>
        </pc:grpChg>
        <pc:grpChg chg="add del">
          <ac:chgData name="SÜMEYYE ALP" userId="S::21406601012@ogrenci.btu.edu.tr::7d948382-05cf-4e8c-8d5d-e05b13e68de8" providerId="AD" clId="Web-{62770CCD-71E1-B489-A58D-8F75F9F793F8}" dt="2024-03-14T08:54:07.174" v="7"/>
          <ac:grpSpMkLst>
            <pc:docMk/>
            <pc:sldMk cId="582014302" sldId="261"/>
            <ac:grpSpMk id="91" creationId="{19373530-15FD-4390-A707-0FA6DA4D5133}"/>
          </ac:grpSpMkLst>
        </pc:grpChg>
        <pc:grpChg chg="add del">
          <ac:chgData name="SÜMEYYE ALP" userId="S::21406601012@ogrenci.btu.edu.tr::7d948382-05cf-4e8c-8d5d-e05b13e68de8" providerId="AD" clId="Web-{62770CCD-71E1-B489-A58D-8F75F9F793F8}" dt="2024-03-14T08:54:19.221" v="9"/>
          <ac:grpSpMkLst>
            <pc:docMk/>
            <pc:sldMk cId="582014302" sldId="261"/>
            <ac:grpSpMk id="95" creationId="{E74380E0-C298-4F18-9189-C236E8B829D3}"/>
          </ac:grpSpMkLst>
        </pc:grpChg>
        <pc:grpChg chg="add">
          <ac:chgData name="SÜMEYYE ALP" userId="S::21406601012@ogrenci.btu.edu.tr::7d948382-05cf-4e8c-8d5d-e05b13e68de8" providerId="AD" clId="Web-{62770CCD-71E1-B489-A58D-8F75F9F793F8}" dt="2024-03-14T09:00:04.531" v="17"/>
          <ac:grpSpMkLst>
            <pc:docMk/>
            <pc:sldMk cId="582014302" sldId="261"/>
            <ac:grpSpMk id="104" creationId="{C69923DF-00DF-45A6-86A0-5AD7FE498CFD}"/>
          </ac:grpSpMkLst>
        </pc:grpChg>
        <pc:picChg chg="mod ord">
          <ac:chgData name="SÜMEYYE ALP" userId="S::21406601012@ogrenci.btu.edu.tr::7d948382-05cf-4e8c-8d5d-e05b13e68de8" providerId="AD" clId="Web-{62770CCD-71E1-B489-A58D-8F75F9F793F8}" dt="2024-03-14T09:00:04.531" v="17"/>
          <ac:picMkLst>
            <pc:docMk/>
            <pc:sldMk cId="582014302" sldId="261"/>
            <ac:picMk id="4" creationId="{96C1CA5F-7823-D158-E625-E1189C940559}"/>
          </ac:picMkLst>
        </pc:picChg>
        <pc:picChg chg="mod ord">
          <ac:chgData name="SÜMEYYE ALP" userId="S::21406601012@ogrenci.btu.edu.tr::7d948382-05cf-4e8c-8d5d-e05b13e68de8" providerId="AD" clId="Web-{62770CCD-71E1-B489-A58D-8F75F9F793F8}" dt="2024-03-14T09:00:04.531" v="17"/>
          <ac:picMkLst>
            <pc:docMk/>
            <pc:sldMk cId="582014302" sldId="261"/>
            <ac:picMk id="5" creationId="{3FD638BE-F4CA-865F-5906-ED696D276C94}"/>
          </ac:picMkLst>
        </pc:picChg>
        <pc:picChg chg="mod ord">
          <ac:chgData name="SÜMEYYE ALP" userId="S::21406601012@ogrenci.btu.edu.tr::7d948382-05cf-4e8c-8d5d-e05b13e68de8" providerId="AD" clId="Web-{62770CCD-71E1-B489-A58D-8F75F9F793F8}" dt="2024-03-14T09:00:04.531" v="17"/>
          <ac:picMkLst>
            <pc:docMk/>
            <pc:sldMk cId="582014302" sldId="261"/>
            <ac:picMk id="6" creationId="{023846F0-5A80-0F8D-5AED-64C05F4344EF}"/>
          </ac:picMkLst>
        </pc:picChg>
      </pc:sldChg>
      <pc:sldChg chg="addSp delSp modSp mod setBg setClrOvrMap">
        <pc:chgData name="SÜMEYYE ALP" userId="S::21406601012@ogrenci.btu.edu.tr::7d948382-05cf-4e8c-8d5d-e05b13e68de8" providerId="AD" clId="Web-{62770CCD-71E1-B489-A58D-8F75F9F793F8}" dt="2024-03-14T11:15:30.508" v="397" actId="14100"/>
        <pc:sldMkLst>
          <pc:docMk/>
          <pc:sldMk cId="349723863" sldId="262"/>
        </pc:sldMkLst>
        <pc:spChg chg="mod">
          <ac:chgData name="SÜMEYYE ALP" userId="S::21406601012@ogrenci.btu.edu.tr::7d948382-05cf-4e8c-8d5d-e05b13e68de8" providerId="AD" clId="Web-{62770CCD-71E1-B489-A58D-8F75F9F793F8}" dt="2024-03-14T11:11:47.498" v="396"/>
          <ac:spMkLst>
            <pc:docMk/>
            <pc:sldMk cId="349723863" sldId="262"/>
            <ac:spMk id="2" creationId="{00000000-0000-0000-0000-000000000000}"/>
          </ac:spMkLst>
        </pc:spChg>
        <pc:spChg chg="add mod">
          <ac:chgData name="SÜMEYYE ALP" userId="S::21406601012@ogrenci.btu.edu.tr::7d948382-05cf-4e8c-8d5d-e05b13e68de8" providerId="AD" clId="Web-{62770CCD-71E1-B489-A58D-8F75F9F793F8}" dt="2024-03-14T11:11:47.498" v="396"/>
          <ac:spMkLst>
            <pc:docMk/>
            <pc:sldMk cId="349723863" sldId="262"/>
            <ac:spMk id="5" creationId="{8BD1F967-4039-4AE5-6E86-C5AF15AFBC3C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1:11:39.545" v="391"/>
          <ac:spMkLst>
            <pc:docMk/>
            <pc:sldMk cId="349723863" sldId="262"/>
            <ac:spMk id="10" creationId="{3964958D-AF5D-4863-B5FB-83F6B8CB12A0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1:11:47.467" v="395"/>
          <ac:spMkLst>
            <pc:docMk/>
            <pc:sldMk cId="349723863" sldId="262"/>
            <ac:spMk id="16" creationId="{504B0465-3B07-49BF-BEA7-D81476246293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1:11:42.779" v="393"/>
          <ac:spMkLst>
            <pc:docMk/>
            <pc:sldMk cId="349723863" sldId="262"/>
            <ac:spMk id="17" creationId="{2A0E4E09-FC02-4ADC-951A-3FFA90B6FE39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1:11:42.779" v="393"/>
          <ac:spMkLst>
            <pc:docMk/>
            <pc:sldMk cId="349723863" sldId="262"/>
            <ac:spMk id="18" creationId="{E5821A2D-F010-4C2B-8819-23281D9C770F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1:11:47.467" v="395"/>
          <ac:spMkLst>
            <pc:docMk/>
            <pc:sldMk cId="349723863" sldId="262"/>
            <ac:spMk id="20" creationId="{04E48745-7512-4EC2-9E20-9092D12150CA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1:11:47.467" v="395"/>
          <ac:spMkLst>
            <pc:docMk/>
            <pc:sldMk cId="349723863" sldId="262"/>
            <ac:spMk id="21" creationId="{E009DD9B-5EE2-4C0D-8B2B-351C8C102205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1:11:47.467" v="395"/>
          <ac:spMkLst>
            <pc:docMk/>
            <pc:sldMk cId="349723863" sldId="262"/>
            <ac:spMk id="22" creationId="{E720DB99-7745-4E75-9D96-AAB6D55C531E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1:11:47.467" v="395"/>
          <ac:spMkLst>
            <pc:docMk/>
            <pc:sldMk cId="349723863" sldId="262"/>
            <ac:spMk id="23" creationId="{D68803C4-E159-4360-B7BB-74205C8F782D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1:11:47.467" v="395"/>
          <ac:spMkLst>
            <pc:docMk/>
            <pc:sldMk cId="349723863" sldId="262"/>
            <ac:spMk id="24" creationId="{49B7FFA5-14CB-4A4F-9BCC-CA3AA5D9D276}"/>
          </ac:spMkLst>
        </pc:spChg>
        <pc:spChg chg="add">
          <ac:chgData name="SÜMEYYE ALP" userId="S::21406601012@ogrenci.btu.edu.tr::7d948382-05cf-4e8c-8d5d-e05b13e68de8" providerId="AD" clId="Web-{62770CCD-71E1-B489-A58D-8F75F9F793F8}" dt="2024-03-14T11:11:47.498" v="396"/>
          <ac:spMkLst>
            <pc:docMk/>
            <pc:sldMk cId="349723863" sldId="262"/>
            <ac:spMk id="26" creationId="{4DA90C30-B990-4CCA-B584-40F864DA3A82}"/>
          </ac:spMkLst>
        </pc:spChg>
        <pc:spChg chg="mod">
          <ac:chgData name="SÜMEYYE ALP" userId="S::21406601012@ogrenci.btu.edu.tr::7d948382-05cf-4e8c-8d5d-e05b13e68de8" providerId="AD" clId="Web-{62770CCD-71E1-B489-A58D-8F75F9F793F8}" dt="2024-03-14T11:15:30.508" v="397" actId="14100"/>
          <ac:spMkLst>
            <pc:docMk/>
            <pc:sldMk cId="349723863" sldId="262"/>
            <ac:spMk id="49" creationId="{8BD1F967-4039-4AE5-6E86-C5AF15AFBC3C}"/>
          </ac:spMkLst>
        </pc:spChg>
        <pc:grpChg chg="add del">
          <ac:chgData name="SÜMEYYE ALP" userId="S::21406601012@ogrenci.btu.edu.tr::7d948382-05cf-4e8c-8d5d-e05b13e68de8" providerId="AD" clId="Web-{62770CCD-71E1-B489-A58D-8F75F9F793F8}" dt="2024-03-14T11:11:39.545" v="391"/>
          <ac:grpSpMkLst>
            <pc:docMk/>
            <pc:sldMk cId="349723863" sldId="262"/>
            <ac:grpSpMk id="12" creationId="{11002ACD-3B0C-4885-8754-8A00E926FE4B}"/>
          </ac:grpSpMkLst>
        </pc:grpChg>
        <pc:grpChg chg="add del">
          <ac:chgData name="SÜMEYYE ALP" userId="S::21406601012@ogrenci.btu.edu.tr::7d948382-05cf-4e8c-8d5d-e05b13e68de8" providerId="AD" clId="Web-{62770CCD-71E1-B489-A58D-8F75F9F793F8}" dt="2024-03-14T11:11:42.779" v="393"/>
          <ac:grpSpMkLst>
            <pc:docMk/>
            <pc:sldMk cId="349723863" sldId="262"/>
            <ac:grpSpMk id="14" creationId="{D68B9961-F007-40D1-AF51-61B6DE5106CE}"/>
          </ac:grpSpMkLst>
        </pc:grpChg>
        <pc:grpChg chg="add">
          <ac:chgData name="SÜMEYYE ALP" userId="S::21406601012@ogrenci.btu.edu.tr::7d948382-05cf-4e8c-8d5d-e05b13e68de8" providerId="AD" clId="Web-{62770CCD-71E1-B489-A58D-8F75F9F793F8}" dt="2024-03-14T11:11:47.498" v="396"/>
          <ac:grpSpMkLst>
            <pc:docMk/>
            <pc:sldMk cId="349723863" sldId="262"/>
            <ac:grpSpMk id="27" creationId="{D060B936-2771-48DC-842C-14EE9318E3E2}"/>
          </ac:grpSpMkLst>
        </pc:grpChg>
        <pc:picChg chg="mod ord">
          <ac:chgData name="SÜMEYYE ALP" userId="S::21406601012@ogrenci.btu.edu.tr::7d948382-05cf-4e8c-8d5d-e05b13e68de8" providerId="AD" clId="Web-{62770CCD-71E1-B489-A58D-8F75F9F793F8}" dt="2024-03-14T11:11:47.498" v="396"/>
          <ac:picMkLst>
            <pc:docMk/>
            <pc:sldMk cId="349723863" sldId="262"/>
            <ac:picMk id="4" creationId="{70F0CC08-8321-3697-4E82-242089F7CCAA}"/>
          </ac:picMkLst>
        </pc:picChg>
      </pc:sldChg>
      <pc:sldChg chg="modSp">
        <pc:chgData name="SÜMEYYE ALP" userId="S::21406601012@ogrenci.btu.edu.tr::7d948382-05cf-4e8c-8d5d-e05b13e68de8" providerId="AD" clId="Web-{62770CCD-71E1-B489-A58D-8F75F9F793F8}" dt="2024-03-14T12:22:50.361" v="739" actId="20577"/>
        <pc:sldMkLst>
          <pc:docMk/>
          <pc:sldMk cId="3754378778" sldId="263"/>
        </pc:sldMkLst>
        <pc:spChg chg="mod">
          <ac:chgData name="SÜMEYYE ALP" userId="S::21406601012@ogrenci.btu.edu.tr::7d948382-05cf-4e8c-8d5d-e05b13e68de8" providerId="AD" clId="Web-{62770CCD-71E1-B489-A58D-8F75F9F793F8}" dt="2024-03-14T12:22:50.361" v="739" actId="20577"/>
          <ac:spMkLst>
            <pc:docMk/>
            <pc:sldMk cId="3754378778" sldId="263"/>
            <ac:spMk id="2" creationId="{00000000-0000-0000-0000-000000000000}"/>
          </ac:spMkLst>
        </pc:spChg>
      </pc:sldChg>
      <pc:sldChg chg="modSp">
        <pc:chgData name="SÜMEYYE ALP" userId="S::21406601012@ogrenci.btu.edu.tr::7d948382-05cf-4e8c-8d5d-e05b13e68de8" providerId="AD" clId="Web-{62770CCD-71E1-B489-A58D-8F75F9F793F8}" dt="2024-03-14T11:44:25.657" v="556" actId="20577"/>
        <pc:sldMkLst>
          <pc:docMk/>
          <pc:sldMk cId="3264948278" sldId="264"/>
        </pc:sldMkLst>
        <pc:spChg chg="mod">
          <ac:chgData name="SÜMEYYE ALP" userId="S::21406601012@ogrenci.btu.edu.tr::7d948382-05cf-4e8c-8d5d-e05b13e68de8" providerId="AD" clId="Web-{62770CCD-71E1-B489-A58D-8F75F9F793F8}" dt="2024-03-14T10:48:39.441" v="305" actId="14100"/>
          <ac:spMkLst>
            <pc:docMk/>
            <pc:sldMk cId="3264948278" sldId="264"/>
            <ac:spMk id="2" creationId="{00000000-0000-0000-0000-000000000000}"/>
          </ac:spMkLst>
        </pc:spChg>
        <pc:spChg chg="mod">
          <ac:chgData name="SÜMEYYE ALP" userId="S::21406601012@ogrenci.btu.edu.tr::7d948382-05cf-4e8c-8d5d-e05b13e68de8" providerId="AD" clId="Web-{62770CCD-71E1-B489-A58D-8F75F9F793F8}" dt="2024-03-14T11:44:25.657" v="556" actId="20577"/>
          <ac:spMkLst>
            <pc:docMk/>
            <pc:sldMk cId="3264948278" sldId="264"/>
            <ac:spMk id="3" creationId="{00000000-0000-0000-0000-000000000000}"/>
          </ac:spMkLst>
        </pc:spChg>
        <pc:spChg chg="mod">
          <ac:chgData name="SÜMEYYE ALP" userId="S::21406601012@ogrenci.btu.edu.tr::7d948382-05cf-4e8c-8d5d-e05b13e68de8" providerId="AD" clId="Web-{62770CCD-71E1-B489-A58D-8F75F9F793F8}" dt="2024-03-14T09:38:26.133" v="242" actId="1076"/>
          <ac:spMkLst>
            <pc:docMk/>
            <pc:sldMk cId="3264948278" sldId="264"/>
            <ac:spMk id="4" creationId="{00000000-0000-0000-0000-000000000000}"/>
          </ac:spMkLst>
        </pc:spChg>
      </pc:sldChg>
      <pc:sldChg chg="addSp delSp modSp">
        <pc:chgData name="SÜMEYYE ALP" userId="S::21406601012@ogrenci.btu.edu.tr::7d948382-05cf-4e8c-8d5d-e05b13e68de8" providerId="AD" clId="Web-{62770CCD-71E1-B489-A58D-8F75F9F793F8}" dt="2024-03-14T12:38:59.400" v="820"/>
        <pc:sldMkLst>
          <pc:docMk/>
          <pc:sldMk cId="875112188" sldId="265"/>
        </pc:sldMkLst>
        <pc:spChg chg="mod">
          <ac:chgData name="SÜMEYYE ALP" userId="S::21406601012@ogrenci.btu.edu.tr::7d948382-05cf-4e8c-8d5d-e05b13e68de8" providerId="AD" clId="Web-{62770CCD-71E1-B489-A58D-8F75F9F793F8}" dt="2024-03-14T12:21:31.998" v="728" actId="1076"/>
          <ac:spMkLst>
            <pc:docMk/>
            <pc:sldMk cId="875112188" sldId="265"/>
            <ac:spMk id="2" creationId="{00000000-0000-0000-0000-000000000000}"/>
          </ac:spMkLst>
        </pc:spChg>
        <pc:picChg chg="mod">
          <ac:chgData name="SÜMEYYE ALP" userId="S::21406601012@ogrenci.btu.edu.tr::7d948382-05cf-4e8c-8d5d-e05b13e68de8" providerId="AD" clId="Web-{62770CCD-71E1-B489-A58D-8F75F9F793F8}" dt="2024-03-14T12:21:18.060" v="725" actId="14100"/>
          <ac:picMkLst>
            <pc:docMk/>
            <pc:sldMk cId="875112188" sldId="265"/>
            <ac:picMk id="3" creationId="{1DDA4C21-DAAC-A815-1473-D40DF389EDDB}"/>
          </ac:picMkLst>
        </pc:picChg>
        <pc:picChg chg="add del">
          <ac:chgData name="SÜMEYYE ALP" userId="S::21406601012@ogrenci.btu.edu.tr::7d948382-05cf-4e8c-8d5d-e05b13e68de8" providerId="AD" clId="Web-{62770CCD-71E1-B489-A58D-8F75F9F793F8}" dt="2024-03-14T12:38:59.400" v="820"/>
          <ac:picMkLst>
            <pc:docMk/>
            <pc:sldMk cId="875112188" sldId="265"/>
            <ac:picMk id="6" creationId="{D6881991-BEB6-F1E2-2105-A0625F12C3BD}"/>
          </ac:picMkLst>
        </pc:picChg>
      </pc:sldChg>
      <pc:sldChg chg="modSp">
        <pc:chgData name="SÜMEYYE ALP" userId="S::21406601012@ogrenci.btu.edu.tr::7d948382-05cf-4e8c-8d5d-e05b13e68de8" providerId="AD" clId="Web-{62770CCD-71E1-B489-A58D-8F75F9F793F8}" dt="2024-03-14T09:30:28.474" v="237" actId="1076"/>
        <pc:sldMkLst>
          <pc:docMk/>
          <pc:sldMk cId="2072819947" sldId="266"/>
        </pc:sldMkLst>
        <pc:spChg chg="mod">
          <ac:chgData name="SÜMEYYE ALP" userId="S::21406601012@ogrenci.btu.edu.tr::7d948382-05cf-4e8c-8d5d-e05b13e68de8" providerId="AD" clId="Web-{62770CCD-71E1-B489-A58D-8F75F9F793F8}" dt="2024-03-14T09:30:28.474" v="237" actId="1076"/>
          <ac:spMkLst>
            <pc:docMk/>
            <pc:sldMk cId="2072819947" sldId="266"/>
            <ac:spMk id="5" creationId="{00000000-0000-0000-0000-000000000000}"/>
          </ac:spMkLst>
        </pc:spChg>
      </pc:sldChg>
      <pc:sldChg chg="addSp delSp modSp mod setBg setClrOvrMap">
        <pc:chgData name="SÜMEYYE ALP" userId="S::21406601012@ogrenci.btu.edu.tr::7d948382-05cf-4e8c-8d5d-e05b13e68de8" providerId="AD" clId="Web-{62770CCD-71E1-B489-A58D-8F75F9F793F8}" dt="2024-03-14T12:36:03.268" v="817" actId="14100"/>
        <pc:sldMkLst>
          <pc:docMk/>
          <pc:sldMk cId="3581786350" sldId="267"/>
        </pc:sldMkLst>
        <pc:spChg chg="mod ord">
          <ac:chgData name="SÜMEYYE ALP" userId="S::21406601012@ogrenci.btu.edu.tr::7d948382-05cf-4e8c-8d5d-e05b13e68de8" providerId="AD" clId="Web-{62770CCD-71E1-B489-A58D-8F75F9F793F8}" dt="2024-03-14T12:34:43.062" v="807"/>
          <ac:spMkLst>
            <pc:docMk/>
            <pc:sldMk cId="3581786350" sldId="267"/>
            <ac:spMk id="2" creationId="{00000000-0000-0000-0000-000000000000}"/>
          </ac:spMkLst>
        </pc:spChg>
        <pc:spChg chg="mod ord">
          <ac:chgData name="SÜMEYYE ALP" userId="S::21406601012@ogrenci.btu.edu.tr::7d948382-05cf-4e8c-8d5d-e05b13e68de8" providerId="AD" clId="Web-{62770CCD-71E1-B489-A58D-8F75F9F793F8}" dt="2024-03-14T12:34:43.062" v="807"/>
          <ac:spMkLst>
            <pc:docMk/>
            <pc:sldMk cId="3581786350" sldId="267"/>
            <ac:spMk id="4" creationId="{00000000-0000-0000-0000-000000000000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3:58.076" v="804"/>
          <ac:spMkLst>
            <pc:docMk/>
            <pc:sldMk cId="3581786350" sldId="267"/>
            <ac:spMk id="7" creationId="{E009DD9B-5EE2-4C0D-8B2B-351C8C102205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3:58.076" v="804"/>
          <ac:spMkLst>
            <pc:docMk/>
            <pc:sldMk cId="3581786350" sldId="267"/>
            <ac:spMk id="8" creationId="{E720DB99-7745-4E75-9D96-AAB6D55C531E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3:58.076" v="804"/>
          <ac:spMkLst>
            <pc:docMk/>
            <pc:sldMk cId="3581786350" sldId="267"/>
            <ac:spMk id="9" creationId="{D68803C4-E159-4360-B7BB-74205C8F782D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2:05.055" v="790"/>
          <ac:spMkLst>
            <pc:docMk/>
            <pc:sldMk cId="3581786350" sldId="267"/>
            <ac:spMk id="10" creationId="{E009DD9B-5EE2-4C0D-8B2B-351C8C102205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3:58.076" v="804"/>
          <ac:spMkLst>
            <pc:docMk/>
            <pc:sldMk cId="3581786350" sldId="267"/>
            <ac:spMk id="11" creationId="{504B0465-3B07-49BF-BEA7-D81476246293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2:05.055" v="790"/>
          <ac:spMkLst>
            <pc:docMk/>
            <pc:sldMk cId="3581786350" sldId="267"/>
            <ac:spMk id="12" creationId="{E720DB99-7745-4E75-9D96-AAB6D55C531E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3:58.076" v="804"/>
          <ac:spMkLst>
            <pc:docMk/>
            <pc:sldMk cId="3581786350" sldId="267"/>
            <ac:spMk id="13" creationId="{49B7FFA5-14CB-4A4F-9BCC-CA3AA5D9D276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2:05.055" v="790"/>
          <ac:spMkLst>
            <pc:docMk/>
            <pc:sldMk cId="3581786350" sldId="267"/>
            <ac:spMk id="14" creationId="{D68803C4-E159-4360-B7BB-74205C8F782D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3:58.076" v="804"/>
          <ac:spMkLst>
            <pc:docMk/>
            <pc:sldMk cId="3581786350" sldId="267"/>
            <ac:spMk id="15" creationId="{04E48745-7512-4EC2-9E20-9092D12150CA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2:05.055" v="790"/>
          <ac:spMkLst>
            <pc:docMk/>
            <pc:sldMk cId="3581786350" sldId="267"/>
            <ac:spMk id="16" creationId="{504B0465-3B07-49BF-BEA7-D81476246293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4:43.062" v="807"/>
          <ac:spMkLst>
            <pc:docMk/>
            <pc:sldMk cId="3581786350" sldId="267"/>
            <ac:spMk id="17" creationId="{CCF043BA-0C52-4068-BCF5-2B2D89BA9D36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2:05.055" v="790"/>
          <ac:spMkLst>
            <pc:docMk/>
            <pc:sldMk cId="3581786350" sldId="267"/>
            <ac:spMk id="18" creationId="{49B7FFA5-14CB-4A4F-9BCC-CA3AA5D9D276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2:05.055" v="790"/>
          <ac:spMkLst>
            <pc:docMk/>
            <pc:sldMk cId="3581786350" sldId="267"/>
            <ac:spMk id="20" creationId="{04E48745-7512-4EC2-9E20-9092D12150CA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2:22.775" v="792"/>
          <ac:spMkLst>
            <pc:docMk/>
            <pc:sldMk cId="3581786350" sldId="267"/>
            <ac:spMk id="22" creationId="{D8AFD15B-CF29-4306-884F-47675092F91F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2:22.775" v="792"/>
          <ac:spMkLst>
            <pc:docMk/>
            <pc:sldMk cId="3581786350" sldId="267"/>
            <ac:spMk id="23" creationId="{96349AB3-1BD3-41E1-8979-1DBDCB5CDCF9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2:44.557" v="794"/>
          <ac:spMkLst>
            <pc:docMk/>
            <pc:sldMk cId="3581786350" sldId="267"/>
            <ac:spMk id="27" creationId="{F79FF99C-BAA9-404F-9C96-6DD456B4F795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2:44.557" v="794"/>
          <ac:spMkLst>
            <pc:docMk/>
            <pc:sldMk cId="3581786350" sldId="267"/>
            <ac:spMk id="28" creationId="{49C44AFD-C72D-4D9C-84C6-73E615CED884}"/>
          </ac:spMkLst>
        </pc:spChg>
        <pc:spChg chg="add ord">
          <ac:chgData name="SÜMEYYE ALP" userId="S::21406601012@ogrenci.btu.edu.tr::7d948382-05cf-4e8c-8d5d-e05b13e68de8" providerId="AD" clId="Web-{62770CCD-71E1-B489-A58D-8F75F9F793F8}" dt="2024-03-14T12:35:08.407" v="812"/>
          <ac:spMkLst>
            <pc:docMk/>
            <pc:sldMk cId="3581786350" sldId="267"/>
            <ac:spMk id="30" creationId="{E009DD9B-5EE2-4C0D-8B2B-351C8C102205}"/>
          </ac:spMkLst>
        </pc:spChg>
        <pc:spChg chg="add">
          <ac:chgData name="SÜMEYYE ALP" userId="S::21406601012@ogrenci.btu.edu.tr::7d948382-05cf-4e8c-8d5d-e05b13e68de8" providerId="AD" clId="Web-{62770CCD-71E1-B489-A58D-8F75F9F793F8}" dt="2024-03-14T12:34:43.062" v="807"/>
          <ac:spMkLst>
            <pc:docMk/>
            <pc:sldMk cId="3581786350" sldId="267"/>
            <ac:spMk id="31" creationId="{E720DB99-7745-4E75-9D96-AAB6D55C531E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3:20.824" v="802"/>
          <ac:spMkLst>
            <pc:docMk/>
            <pc:sldMk cId="3581786350" sldId="267"/>
            <ac:spMk id="32" creationId="{E009DD9B-5EE2-4C0D-8B2B-351C8C102205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3:20.824" v="802"/>
          <ac:spMkLst>
            <pc:docMk/>
            <pc:sldMk cId="3581786350" sldId="267"/>
            <ac:spMk id="33" creationId="{E720DB99-7745-4E75-9D96-AAB6D55C531E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3:20.824" v="802"/>
          <ac:spMkLst>
            <pc:docMk/>
            <pc:sldMk cId="3581786350" sldId="267"/>
            <ac:spMk id="34" creationId="{D68803C4-E159-4360-B7BB-74205C8F782D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3:20.824" v="802"/>
          <ac:spMkLst>
            <pc:docMk/>
            <pc:sldMk cId="3581786350" sldId="267"/>
            <ac:spMk id="35" creationId="{504B0465-3B07-49BF-BEA7-D81476246293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3:20.824" v="802"/>
          <ac:spMkLst>
            <pc:docMk/>
            <pc:sldMk cId="3581786350" sldId="267"/>
            <ac:spMk id="36" creationId="{49B7FFA5-14CB-4A4F-9BCC-CA3AA5D9D276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33:20.824" v="802"/>
          <ac:spMkLst>
            <pc:docMk/>
            <pc:sldMk cId="3581786350" sldId="267"/>
            <ac:spMk id="37" creationId="{04E48745-7512-4EC2-9E20-9092D12150CA}"/>
          </ac:spMkLst>
        </pc:spChg>
        <pc:spChg chg="add">
          <ac:chgData name="SÜMEYYE ALP" userId="S::21406601012@ogrenci.btu.edu.tr::7d948382-05cf-4e8c-8d5d-e05b13e68de8" providerId="AD" clId="Web-{62770CCD-71E1-B489-A58D-8F75F9F793F8}" dt="2024-03-14T12:34:43.062" v="807"/>
          <ac:spMkLst>
            <pc:docMk/>
            <pc:sldMk cId="3581786350" sldId="267"/>
            <ac:spMk id="38" creationId="{49B7FFA5-14CB-4A4F-9BCC-CA3AA5D9D276}"/>
          </ac:spMkLst>
        </pc:spChg>
        <pc:spChg chg="add">
          <ac:chgData name="SÜMEYYE ALP" userId="S::21406601012@ogrenci.btu.edu.tr::7d948382-05cf-4e8c-8d5d-e05b13e68de8" providerId="AD" clId="Web-{62770CCD-71E1-B489-A58D-8F75F9F793F8}" dt="2024-03-14T12:34:43.062" v="807"/>
          <ac:spMkLst>
            <pc:docMk/>
            <pc:sldMk cId="3581786350" sldId="267"/>
            <ac:spMk id="39" creationId="{D68803C4-E159-4360-B7BB-74205C8F782D}"/>
          </ac:spMkLst>
        </pc:spChg>
        <pc:spChg chg="add">
          <ac:chgData name="SÜMEYYE ALP" userId="S::21406601012@ogrenci.btu.edu.tr::7d948382-05cf-4e8c-8d5d-e05b13e68de8" providerId="AD" clId="Web-{62770CCD-71E1-B489-A58D-8F75F9F793F8}" dt="2024-03-14T12:34:43.062" v="807"/>
          <ac:spMkLst>
            <pc:docMk/>
            <pc:sldMk cId="3581786350" sldId="267"/>
            <ac:spMk id="40" creationId="{04E48745-7512-4EC2-9E20-9092D12150CA}"/>
          </ac:spMkLst>
        </pc:spChg>
        <pc:spChg chg="add">
          <ac:chgData name="SÜMEYYE ALP" userId="S::21406601012@ogrenci.btu.edu.tr::7d948382-05cf-4e8c-8d5d-e05b13e68de8" providerId="AD" clId="Web-{62770CCD-71E1-B489-A58D-8F75F9F793F8}" dt="2024-03-14T12:34:43.062" v="807"/>
          <ac:spMkLst>
            <pc:docMk/>
            <pc:sldMk cId="3581786350" sldId="267"/>
            <ac:spMk id="41" creationId="{504B0465-3B07-49BF-BEA7-D81476246293}"/>
          </ac:spMkLst>
        </pc:spChg>
        <pc:grpChg chg="add del">
          <ac:chgData name="SÜMEYYE ALP" userId="S::21406601012@ogrenci.btu.edu.tr::7d948382-05cf-4e8c-8d5d-e05b13e68de8" providerId="AD" clId="Web-{62770CCD-71E1-B489-A58D-8F75F9F793F8}" dt="2024-03-14T12:34:43.062" v="807"/>
          <ac:grpSpMkLst>
            <pc:docMk/>
            <pc:sldMk cId="3581786350" sldId="267"/>
            <ac:grpSpMk id="19" creationId="{789ACCC8-A635-400E-B9C0-AD9CA57109CE}"/>
          </ac:grpSpMkLst>
        </pc:grpChg>
        <pc:grpChg chg="add del">
          <ac:chgData name="SÜMEYYE ALP" userId="S::21406601012@ogrenci.btu.edu.tr::7d948382-05cf-4e8c-8d5d-e05b13e68de8" providerId="AD" clId="Web-{62770CCD-71E1-B489-A58D-8F75F9F793F8}" dt="2024-03-14T12:32:22.775" v="792"/>
          <ac:grpSpMkLst>
            <pc:docMk/>
            <pc:sldMk cId="3581786350" sldId="267"/>
            <ac:grpSpMk id="24" creationId="{54CA915D-BDF0-41F8-B00E-FB186EFF7BD6}"/>
          </ac:grpSpMkLst>
        </pc:grpChg>
        <pc:grpChg chg="add del">
          <ac:chgData name="SÜMEYYE ALP" userId="S::21406601012@ogrenci.btu.edu.tr::7d948382-05cf-4e8c-8d5d-e05b13e68de8" providerId="AD" clId="Web-{62770CCD-71E1-B489-A58D-8F75F9F793F8}" dt="2024-03-14T12:32:44.557" v="794"/>
          <ac:grpSpMkLst>
            <pc:docMk/>
            <pc:sldMk cId="3581786350" sldId="267"/>
            <ac:grpSpMk id="29" creationId="{1D25B14F-36E0-41E8-956F-CABEF1ADD65F}"/>
          </ac:grpSpMkLst>
        </pc:grpChg>
        <pc:picChg chg="del">
          <ac:chgData name="SÜMEYYE ALP" userId="S::21406601012@ogrenci.btu.edu.tr::7d948382-05cf-4e8c-8d5d-e05b13e68de8" providerId="AD" clId="Web-{62770CCD-71E1-B489-A58D-8F75F9F793F8}" dt="2024-03-14T12:31:47.164" v="788"/>
          <ac:picMkLst>
            <pc:docMk/>
            <pc:sldMk cId="3581786350" sldId="267"/>
            <ac:picMk id="3" creationId="{00000000-0000-0000-0000-000000000000}"/>
          </ac:picMkLst>
        </pc:picChg>
        <pc:picChg chg="del mod ord">
          <ac:chgData name="SÜMEYYE ALP" userId="S::21406601012@ogrenci.btu.edu.tr::7d948382-05cf-4e8c-8d5d-e05b13e68de8" providerId="AD" clId="Web-{62770CCD-71E1-B489-A58D-8F75F9F793F8}" dt="2024-03-14T12:34:47.484" v="808"/>
          <ac:picMkLst>
            <pc:docMk/>
            <pc:sldMk cId="3581786350" sldId="267"/>
            <ac:picMk id="5" creationId="{00000000-0000-0000-0000-000000000000}"/>
          </ac:picMkLst>
        </pc:picChg>
        <pc:picChg chg="add mod ord">
          <ac:chgData name="SÜMEYYE ALP" userId="S::21406601012@ogrenci.btu.edu.tr::7d948382-05cf-4e8c-8d5d-e05b13e68de8" providerId="AD" clId="Web-{62770CCD-71E1-B489-A58D-8F75F9F793F8}" dt="2024-03-14T12:36:03.268" v="817" actId="14100"/>
          <ac:picMkLst>
            <pc:docMk/>
            <pc:sldMk cId="3581786350" sldId="267"/>
            <ac:picMk id="26" creationId="{A9DA3A0E-AECC-DFE0-4403-3E06CF3A0F41}"/>
          </ac:picMkLst>
        </pc:picChg>
      </pc:sldChg>
      <pc:sldChg chg="addSp delSp modSp mod setBg">
        <pc:chgData name="SÜMEYYE ALP" userId="S::21406601012@ogrenci.btu.edu.tr::7d948382-05cf-4e8c-8d5d-e05b13e68de8" providerId="AD" clId="Web-{62770CCD-71E1-B489-A58D-8F75F9F793F8}" dt="2024-03-14T12:44:10.882" v="821" actId="1076"/>
        <pc:sldMkLst>
          <pc:docMk/>
          <pc:sldMk cId="1712717945" sldId="268"/>
        </pc:sldMkLst>
        <pc:spChg chg="mod">
          <ac:chgData name="SÜMEYYE ALP" userId="S::21406601012@ogrenci.btu.edu.tr::7d948382-05cf-4e8c-8d5d-e05b13e68de8" providerId="AD" clId="Web-{62770CCD-71E1-B489-A58D-8F75F9F793F8}" dt="2024-03-14T12:24:55.850" v="758" actId="1076"/>
          <ac:spMkLst>
            <pc:docMk/>
            <pc:sldMk cId="1712717945" sldId="268"/>
            <ac:spMk id="6" creationId="{00000000-0000-0000-0000-000000000000}"/>
          </ac:spMkLst>
        </pc:spChg>
        <pc:picChg chg="add del mod ord modCrop">
          <ac:chgData name="SÜMEYYE ALP" userId="S::21406601012@ogrenci.btu.edu.tr::7d948382-05cf-4e8c-8d5d-e05b13e68de8" providerId="AD" clId="Web-{62770CCD-71E1-B489-A58D-8F75F9F793F8}" dt="2024-03-14T12:44:10.882" v="821" actId="1076"/>
          <ac:picMkLst>
            <pc:docMk/>
            <pc:sldMk cId="1712717945" sldId="268"/>
            <ac:picMk id="4" creationId="{00000000-0000-0000-0000-000000000000}"/>
          </ac:picMkLst>
        </pc:picChg>
      </pc:sldChg>
      <pc:sldChg chg="addSp delSp modSp">
        <pc:chgData name="SÜMEYYE ALP" userId="S::21406601012@ogrenci.btu.edu.tr::7d948382-05cf-4e8c-8d5d-e05b13e68de8" providerId="AD" clId="Web-{62770CCD-71E1-B489-A58D-8F75F9F793F8}" dt="2024-03-14T12:23:41.082" v="747" actId="1076"/>
        <pc:sldMkLst>
          <pc:docMk/>
          <pc:sldMk cId="545010226" sldId="269"/>
        </pc:sldMkLst>
        <pc:spChg chg="mod">
          <ac:chgData name="SÜMEYYE ALP" userId="S::21406601012@ogrenci.btu.edu.tr::7d948382-05cf-4e8c-8d5d-e05b13e68de8" providerId="AD" clId="Web-{62770CCD-71E1-B489-A58D-8F75F9F793F8}" dt="2024-03-14T09:53:34.401" v="281" actId="20577"/>
          <ac:spMkLst>
            <pc:docMk/>
            <pc:sldMk cId="545010226" sldId="269"/>
            <ac:spMk id="3" creationId="{2BE5A977-405C-D7D0-403F-77117EAAA4EA}"/>
          </ac:spMkLst>
        </pc:spChg>
        <pc:spChg chg="mod">
          <ac:chgData name="SÜMEYYE ALP" userId="S::21406601012@ogrenci.btu.edu.tr::7d948382-05cf-4e8c-8d5d-e05b13e68de8" providerId="AD" clId="Web-{62770CCD-71E1-B489-A58D-8F75F9F793F8}" dt="2024-03-14T12:23:35.691" v="745" actId="1076"/>
          <ac:spMkLst>
            <pc:docMk/>
            <pc:sldMk cId="545010226" sldId="269"/>
            <ac:spMk id="4" creationId="{3F6F26E2-9EF2-3E33-BAD6-E46433C71A13}"/>
          </ac:spMkLst>
        </pc:spChg>
        <pc:spChg chg="mod">
          <ac:chgData name="SÜMEYYE ALP" userId="S::21406601012@ogrenci.btu.edu.tr::7d948382-05cf-4e8c-8d5d-e05b13e68de8" providerId="AD" clId="Web-{62770CCD-71E1-B489-A58D-8F75F9F793F8}" dt="2024-03-14T12:23:28.800" v="743" actId="20577"/>
          <ac:spMkLst>
            <pc:docMk/>
            <pc:sldMk cId="545010226" sldId="269"/>
            <ac:spMk id="5" creationId="{7568ADCB-DC6F-8E9C-ECAC-7B12B418D263}"/>
          </ac:spMkLst>
        </pc:spChg>
        <pc:spChg chg="mod">
          <ac:chgData name="SÜMEYYE ALP" userId="S::21406601012@ogrenci.btu.edu.tr::7d948382-05cf-4e8c-8d5d-e05b13e68de8" providerId="AD" clId="Web-{62770CCD-71E1-B489-A58D-8F75F9F793F8}" dt="2024-03-14T09:07:18.531" v="47" actId="1076"/>
          <ac:spMkLst>
            <pc:docMk/>
            <pc:sldMk cId="545010226" sldId="269"/>
            <ac:spMk id="6" creationId="{3DE0197D-3EBA-A659-EFB8-A69F130C5581}"/>
          </ac:spMkLst>
        </pc:spChg>
        <pc:spChg chg="add mod">
          <ac:chgData name="SÜMEYYE ALP" userId="S::21406601012@ogrenci.btu.edu.tr::7d948382-05cf-4e8c-8d5d-e05b13e68de8" providerId="AD" clId="Web-{62770CCD-71E1-B489-A58D-8F75F9F793F8}" dt="2024-03-14T09:53:37.026" v="282" actId="1076"/>
          <ac:spMkLst>
            <pc:docMk/>
            <pc:sldMk cId="545010226" sldId="269"/>
            <ac:spMk id="93" creationId="{60D0D0B1-CB83-3D59-D1AA-4FDBD31DEFE2}"/>
          </ac:spMkLst>
        </pc:spChg>
        <pc:graphicFrameChg chg="del">
          <ac:chgData name="SÜMEYYE ALP" userId="S::21406601012@ogrenci.btu.edu.tr::7d948382-05cf-4e8c-8d5d-e05b13e68de8" providerId="AD" clId="Web-{62770CCD-71E1-B489-A58D-8F75F9F793F8}" dt="2024-03-14T09:19:16.621" v="73"/>
          <ac:graphicFrameMkLst>
            <pc:docMk/>
            <pc:sldMk cId="545010226" sldId="269"/>
            <ac:graphicFrameMk id="7" creationId="{74A07E72-871B-5EA5-D75D-CFAEDBB2310C}"/>
          </ac:graphicFrameMkLst>
        </pc:graphicFrameChg>
        <pc:picChg chg="mod">
          <ac:chgData name="SÜMEYYE ALP" userId="S::21406601012@ogrenci.btu.edu.tr::7d948382-05cf-4e8c-8d5d-e05b13e68de8" providerId="AD" clId="Web-{62770CCD-71E1-B489-A58D-8F75F9F793F8}" dt="2024-03-14T09:53:48.761" v="284" actId="1076"/>
          <ac:picMkLst>
            <pc:docMk/>
            <pc:sldMk cId="545010226" sldId="269"/>
            <ac:picMk id="2" creationId="{72BF173E-7217-813C-CE6A-D8D9A7210B8B}"/>
          </ac:picMkLst>
        </pc:picChg>
        <pc:picChg chg="mod">
          <ac:chgData name="SÜMEYYE ALP" userId="S::21406601012@ogrenci.btu.edu.tr::7d948382-05cf-4e8c-8d5d-e05b13e68de8" providerId="AD" clId="Web-{62770CCD-71E1-B489-A58D-8F75F9F793F8}" dt="2024-03-14T12:23:41.082" v="747" actId="1076"/>
          <ac:picMkLst>
            <pc:docMk/>
            <pc:sldMk cId="545010226" sldId="269"/>
            <ac:picMk id="122" creationId="{CBF89C70-71B9-A35F-5BDC-701FA31F5C8F}"/>
          </ac:picMkLst>
        </pc:picChg>
      </pc:sldChg>
      <pc:sldChg chg="delSp modSp mod modClrScheme chgLayout">
        <pc:chgData name="SÜMEYYE ALP" userId="S::21406601012@ogrenci.btu.edu.tr::7d948382-05cf-4e8c-8d5d-e05b13e68de8" providerId="AD" clId="Web-{62770CCD-71E1-B489-A58D-8F75F9F793F8}" dt="2024-03-14T11:24:28.905" v="428" actId="1076"/>
        <pc:sldMkLst>
          <pc:docMk/>
          <pc:sldMk cId="3278921614" sldId="270"/>
        </pc:sldMkLst>
        <pc:spChg chg="mod ord">
          <ac:chgData name="SÜMEYYE ALP" userId="S::21406601012@ogrenci.btu.edu.tr::7d948382-05cf-4e8c-8d5d-e05b13e68de8" providerId="AD" clId="Web-{62770CCD-71E1-B489-A58D-8F75F9F793F8}" dt="2024-03-14T11:24:28.905" v="428" actId="1076"/>
          <ac:spMkLst>
            <pc:docMk/>
            <pc:sldMk cId="3278921614" sldId="270"/>
            <ac:spMk id="2" creationId="{F64A6ECA-C7CF-2B0A-42D3-AE17940FAABE}"/>
          </ac:spMkLst>
        </pc:spChg>
        <pc:spChg chg="mod">
          <ac:chgData name="SÜMEYYE ALP" userId="S::21406601012@ogrenci.btu.edu.tr::7d948382-05cf-4e8c-8d5d-e05b13e68de8" providerId="AD" clId="Web-{62770CCD-71E1-B489-A58D-8F75F9F793F8}" dt="2024-03-14T09:46:59.980" v="278" actId="20577"/>
          <ac:spMkLst>
            <pc:docMk/>
            <pc:sldMk cId="3278921614" sldId="270"/>
            <ac:spMk id="4" creationId="{B23F72C0-6A8F-E2F1-CF7E-26F45D4D8C97}"/>
          </ac:spMkLst>
        </pc:spChg>
        <pc:spChg chg="del mod ord">
          <ac:chgData name="SÜMEYYE ALP" userId="S::21406601012@ogrenci.btu.edu.tr::7d948382-05cf-4e8c-8d5d-e05b13e68de8" providerId="AD" clId="Web-{62770CCD-71E1-B489-A58D-8F75F9F793F8}" dt="2024-03-14T11:24:23.279" v="427"/>
          <ac:spMkLst>
            <pc:docMk/>
            <pc:sldMk cId="3278921614" sldId="270"/>
            <ac:spMk id="6" creationId="{23DA0A5B-EC49-623A-9688-96740428BBC9}"/>
          </ac:spMkLst>
        </pc:spChg>
        <pc:picChg chg="mod ord">
          <ac:chgData name="SÜMEYYE ALP" userId="S::21406601012@ogrenci.btu.edu.tr::7d948382-05cf-4e8c-8d5d-e05b13e68de8" providerId="AD" clId="Web-{62770CCD-71E1-B489-A58D-8F75F9F793F8}" dt="2024-03-14T11:24:23.279" v="427"/>
          <ac:picMkLst>
            <pc:docMk/>
            <pc:sldMk cId="3278921614" sldId="270"/>
            <ac:picMk id="3" creationId="{B368D120-8CA7-EA13-7B32-2BFA56745920}"/>
          </ac:picMkLst>
        </pc:picChg>
        <pc:picChg chg="del">
          <ac:chgData name="SÜMEYYE ALP" userId="S::21406601012@ogrenci.btu.edu.tr::7d948382-05cf-4e8c-8d5d-e05b13e68de8" providerId="AD" clId="Web-{62770CCD-71E1-B489-A58D-8F75F9F793F8}" dt="2024-03-14T09:48:48.407" v="279"/>
          <ac:picMkLst>
            <pc:docMk/>
            <pc:sldMk cId="3278921614" sldId="270"/>
            <ac:picMk id="8" creationId="{887ED5BA-E7BD-0ED3-E415-ADC858275C07}"/>
          </ac:picMkLst>
        </pc:picChg>
      </pc:sldChg>
      <pc:sldChg chg="addSp modSp new del mod modClrScheme chgLayout">
        <pc:chgData name="SÜMEYYE ALP" userId="S::21406601012@ogrenci.btu.edu.tr::7d948382-05cf-4e8c-8d5d-e05b13e68de8" providerId="AD" clId="Web-{62770CCD-71E1-B489-A58D-8F75F9F793F8}" dt="2024-03-14T11:34:25.304" v="477"/>
        <pc:sldMkLst>
          <pc:docMk/>
          <pc:sldMk cId="3451428973" sldId="271"/>
        </pc:sldMkLst>
        <pc:spChg chg="mod ord">
          <ac:chgData name="SÜMEYYE ALP" userId="S::21406601012@ogrenci.btu.edu.tr::7d948382-05cf-4e8c-8d5d-e05b13e68de8" providerId="AD" clId="Web-{62770CCD-71E1-B489-A58D-8F75F9F793F8}" dt="2024-03-14T11:34:20.819" v="476" actId="14100"/>
          <ac:spMkLst>
            <pc:docMk/>
            <pc:sldMk cId="3451428973" sldId="271"/>
            <ac:spMk id="2" creationId="{33FAF545-936D-C9BE-4E36-9D312B63DEB4}"/>
          </ac:spMkLst>
        </pc:spChg>
        <pc:spChg chg="mod ord">
          <ac:chgData name="SÜMEYYE ALP" userId="S::21406601012@ogrenci.btu.edu.tr::7d948382-05cf-4e8c-8d5d-e05b13e68de8" providerId="AD" clId="Web-{62770CCD-71E1-B489-A58D-8F75F9F793F8}" dt="2024-03-14T11:33:57.397" v="466"/>
          <ac:spMkLst>
            <pc:docMk/>
            <pc:sldMk cId="3451428973" sldId="271"/>
            <ac:spMk id="3" creationId="{E5C59EFE-BE33-5F32-2F94-341AED9C9F1B}"/>
          </ac:spMkLst>
        </pc:spChg>
        <pc:spChg chg="add mod ord">
          <ac:chgData name="SÜMEYYE ALP" userId="S::21406601012@ogrenci.btu.edu.tr::7d948382-05cf-4e8c-8d5d-e05b13e68de8" providerId="AD" clId="Web-{62770CCD-71E1-B489-A58D-8F75F9F793F8}" dt="2024-03-14T11:33:57.397" v="466"/>
          <ac:spMkLst>
            <pc:docMk/>
            <pc:sldMk cId="3451428973" sldId="271"/>
            <ac:spMk id="4" creationId="{DA06B437-36BB-08BE-04F4-93369F561DA3}"/>
          </ac:spMkLst>
        </pc:spChg>
      </pc:sldChg>
      <pc:sldChg chg="addSp delSp modSp mod setBg">
        <pc:chgData name="SÜMEYYE ALP" userId="S::21406601012@ogrenci.btu.edu.tr::7d948382-05cf-4e8c-8d5d-e05b13e68de8" providerId="AD" clId="Web-{62770CCD-71E1-B489-A58D-8F75F9F793F8}" dt="2024-03-14T12:15:37.124" v="665"/>
        <pc:sldMkLst>
          <pc:docMk/>
          <pc:sldMk cId="1452419623" sldId="272"/>
        </pc:sldMkLst>
        <pc:spChg chg="mod">
          <ac:chgData name="SÜMEYYE ALP" userId="S::21406601012@ogrenci.btu.edu.tr::7d948382-05cf-4e8c-8d5d-e05b13e68de8" providerId="AD" clId="Web-{62770CCD-71E1-B489-A58D-8F75F9F793F8}" dt="2024-03-14T12:14:50.075" v="656"/>
          <ac:spMkLst>
            <pc:docMk/>
            <pc:sldMk cId="1452419623" sldId="272"/>
            <ac:spMk id="2" creationId="{DCCC9B09-AAA4-4C7E-0347-48518DBF9B88}"/>
          </ac:spMkLst>
        </pc:spChg>
        <pc:spChg chg="del">
          <ac:chgData name="SÜMEYYE ALP" userId="S::21406601012@ogrenci.btu.edu.tr::7d948382-05cf-4e8c-8d5d-e05b13e68de8" providerId="AD" clId="Web-{62770CCD-71E1-B489-A58D-8F75F9F793F8}" dt="2024-03-14T12:02:50.374" v="560"/>
          <ac:spMkLst>
            <pc:docMk/>
            <pc:sldMk cId="1452419623" sldId="272"/>
            <ac:spMk id="5" creationId="{17ABBBB5-4C8B-E042-B820-73E50ABFD6BD}"/>
          </ac:spMkLst>
        </pc:spChg>
        <pc:spChg chg="del">
          <ac:chgData name="SÜMEYYE ALP" userId="S::21406601012@ogrenci.btu.edu.tr::7d948382-05cf-4e8c-8d5d-e05b13e68de8" providerId="AD" clId="Web-{62770CCD-71E1-B489-A58D-8F75F9F793F8}" dt="2024-03-14T12:02:46.405" v="559"/>
          <ac:spMkLst>
            <pc:docMk/>
            <pc:sldMk cId="1452419623" sldId="272"/>
            <ac:spMk id="6" creationId="{CB3912F8-2A34-CFAE-2EB2-482044AF36F5}"/>
          </ac:spMkLst>
        </pc:spChg>
        <pc:spChg chg="add del mod">
          <ac:chgData name="SÜMEYYE ALP" userId="S::21406601012@ogrenci.btu.edu.tr::7d948382-05cf-4e8c-8d5d-e05b13e68de8" providerId="AD" clId="Web-{62770CCD-71E1-B489-A58D-8F75F9F793F8}" dt="2024-03-14T12:05:03.723" v="580"/>
          <ac:spMkLst>
            <pc:docMk/>
            <pc:sldMk cId="1452419623" sldId="272"/>
            <ac:spMk id="10" creationId="{4971C3A4-6F8A-F853-9D72-D088784D4E71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14:34.137" v="654"/>
          <ac:spMkLst>
            <pc:docMk/>
            <pc:sldMk cId="1452419623" sldId="272"/>
            <ac:spMk id="18" creationId="{D8AFD15B-CF29-4306-884F-47675092F91F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14:34.137" v="654"/>
          <ac:spMkLst>
            <pc:docMk/>
            <pc:sldMk cId="1452419623" sldId="272"/>
            <ac:spMk id="20" creationId="{96349AB3-1BD3-41E1-8979-1DBDCB5CDCF9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14:34.137" v="654"/>
          <ac:spMkLst>
            <pc:docMk/>
            <pc:sldMk cId="1452419623" sldId="272"/>
            <ac:spMk id="21" creationId="{C7CCA181-F75E-9EDD-40BD-4C83830301DA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14:50.075" v="656"/>
          <ac:spMkLst>
            <pc:docMk/>
            <pc:sldMk cId="1452419623" sldId="272"/>
            <ac:spMk id="29" creationId="{2A0E4E09-FC02-4ADC-951A-3FFA90B6FE39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14:50.075" v="656"/>
          <ac:spMkLst>
            <pc:docMk/>
            <pc:sldMk cId="1452419623" sldId="272"/>
            <ac:spMk id="30" creationId="{0060CE1A-A2ED-43AC-857D-05822177FAD1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14:50.075" v="656"/>
          <ac:spMkLst>
            <pc:docMk/>
            <pc:sldMk cId="1452419623" sldId="272"/>
            <ac:spMk id="31" creationId="{02387891-A2B1-BBE3-8D0D-E8260D0B929A}"/>
          </ac:spMkLst>
        </pc:spChg>
        <pc:grpChg chg="add del">
          <ac:chgData name="SÜMEYYE ALP" userId="S::21406601012@ogrenci.btu.edu.tr::7d948382-05cf-4e8c-8d5d-e05b13e68de8" providerId="AD" clId="Web-{62770CCD-71E1-B489-A58D-8F75F9F793F8}" dt="2024-03-14T12:14:34.137" v="654"/>
          <ac:grpSpMkLst>
            <pc:docMk/>
            <pc:sldMk cId="1452419623" sldId="272"/>
            <ac:grpSpMk id="9" creationId="{16DBFAD4-B5FC-442B-A283-381B01B195F7}"/>
          </ac:grpSpMkLst>
        </pc:grpChg>
        <pc:grpChg chg="add del">
          <ac:chgData name="SÜMEYYE ALP" userId="S::21406601012@ogrenci.btu.edu.tr::7d948382-05cf-4e8c-8d5d-e05b13e68de8" providerId="AD" clId="Web-{62770CCD-71E1-B489-A58D-8F75F9F793F8}" dt="2024-03-14T12:14:34.137" v="654"/>
          <ac:grpSpMkLst>
            <pc:docMk/>
            <pc:sldMk cId="1452419623" sldId="272"/>
            <ac:grpSpMk id="22" creationId="{54CA915D-BDF0-41F8-B00E-FB186EFF7BD6}"/>
          </ac:grpSpMkLst>
        </pc:grpChg>
        <pc:grpChg chg="add del">
          <ac:chgData name="SÜMEYYE ALP" userId="S::21406601012@ogrenci.btu.edu.tr::7d948382-05cf-4e8c-8d5d-e05b13e68de8" providerId="AD" clId="Web-{62770CCD-71E1-B489-A58D-8F75F9F793F8}" dt="2024-03-14T12:14:50.075" v="656"/>
          <ac:grpSpMkLst>
            <pc:docMk/>
            <pc:sldMk cId="1452419623" sldId="272"/>
            <ac:grpSpMk id="26" creationId="{16DBFAD4-B5FC-442B-A283-381B01B195F7}"/>
          </ac:grpSpMkLst>
        </pc:grpChg>
        <pc:grpChg chg="add del">
          <ac:chgData name="SÜMEYYE ALP" userId="S::21406601012@ogrenci.btu.edu.tr::7d948382-05cf-4e8c-8d5d-e05b13e68de8" providerId="AD" clId="Web-{62770CCD-71E1-B489-A58D-8F75F9F793F8}" dt="2024-03-14T12:14:50.075" v="656"/>
          <ac:grpSpMkLst>
            <pc:docMk/>
            <pc:sldMk cId="1452419623" sldId="272"/>
            <ac:grpSpMk id="32" creationId="{D68B9961-F007-40D1-AF51-61B6DE5106CE}"/>
          </ac:grpSpMkLst>
        </pc:grpChg>
        <pc:picChg chg="mod modCrop">
          <ac:chgData name="SÜMEYYE ALP" userId="S::21406601012@ogrenci.btu.edu.tr::7d948382-05cf-4e8c-8d5d-e05b13e68de8" providerId="AD" clId="Web-{62770CCD-71E1-B489-A58D-8F75F9F793F8}" dt="2024-03-14T12:15:07.436" v="660"/>
          <ac:picMkLst>
            <pc:docMk/>
            <pc:sldMk cId="1452419623" sldId="272"/>
            <ac:picMk id="7" creationId="{540CFEBB-8FFC-BB9A-FF5A-A0C7E5AC17F1}"/>
          </ac:picMkLst>
        </pc:picChg>
        <pc:picChg chg="add del mod ord modCrop">
          <ac:chgData name="SÜMEYYE ALP" userId="S::21406601012@ogrenci.btu.edu.tr::7d948382-05cf-4e8c-8d5d-e05b13e68de8" providerId="AD" clId="Web-{62770CCD-71E1-B489-A58D-8F75F9F793F8}" dt="2024-03-14T12:04:16.659" v="577"/>
          <ac:picMkLst>
            <pc:docMk/>
            <pc:sldMk cId="1452419623" sldId="272"/>
            <ac:picMk id="8" creationId="{74453DC8-5D45-8B05-FE8D-47B3492E20A4}"/>
          </ac:picMkLst>
        </pc:picChg>
        <pc:picChg chg="add del mod ord">
          <ac:chgData name="SÜMEYYE ALP" userId="S::21406601012@ogrenci.btu.edu.tr::7d948382-05cf-4e8c-8d5d-e05b13e68de8" providerId="AD" clId="Web-{62770CCD-71E1-B489-A58D-8F75F9F793F8}" dt="2024-03-14T12:04:59.614" v="579"/>
          <ac:picMkLst>
            <pc:docMk/>
            <pc:sldMk cId="1452419623" sldId="272"/>
            <ac:picMk id="11" creationId="{B8B8C054-4DFA-C10D-BFD4-DB31354030A0}"/>
          </ac:picMkLst>
        </pc:picChg>
        <pc:picChg chg="add del mod">
          <ac:chgData name="SÜMEYYE ALP" userId="S::21406601012@ogrenci.btu.edu.tr::7d948382-05cf-4e8c-8d5d-e05b13e68de8" providerId="AD" clId="Web-{62770CCD-71E1-B489-A58D-8F75F9F793F8}" dt="2024-03-14T12:06:16.257" v="596"/>
          <ac:picMkLst>
            <pc:docMk/>
            <pc:sldMk cId="1452419623" sldId="272"/>
            <ac:picMk id="12" creationId="{87F659FD-E952-9108-9AB6-8A561A51BE64}"/>
          </ac:picMkLst>
        </pc:picChg>
        <pc:picChg chg="add del mod">
          <ac:chgData name="SÜMEYYE ALP" userId="S::21406601012@ogrenci.btu.edu.tr::7d948382-05cf-4e8c-8d5d-e05b13e68de8" providerId="AD" clId="Web-{62770CCD-71E1-B489-A58D-8F75F9F793F8}" dt="2024-03-14T12:06:15.164" v="595"/>
          <ac:picMkLst>
            <pc:docMk/>
            <pc:sldMk cId="1452419623" sldId="272"/>
            <ac:picMk id="13" creationId="{BE91C210-0F6F-5BD1-A6A1-372CC232A348}"/>
          </ac:picMkLst>
        </pc:picChg>
        <pc:picChg chg="add del mod modCrop">
          <ac:chgData name="SÜMEYYE ALP" userId="S::21406601012@ogrenci.btu.edu.tr::7d948382-05cf-4e8c-8d5d-e05b13e68de8" providerId="AD" clId="Web-{62770CCD-71E1-B489-A58D-8F75F9F793F8}" dt="2024-03-14T12:13:45.182" v="642"/>
          <ac:picMkLst>
            <pc:docMk/>
            <pc:sldMk cId="1452419623" sldId="272"/>
            <ac:picMk id="14" creationId="{DB0C12D5-CFE7-1D0B-8C80-485D8F02A0BC}"/>
          </ac:picMkLst>
        </pc:picChg>
        <pc:picChg chg="add del mod modCrop">
          <ac:chgData name="SÜMEYYE ALP" userId="S::21406601012@ogrenci.btu.edu.tr::7d948382-05cf-4e8c-8d5d-e05b13e68de8" providerId="AD" clId="Web-{62770CCD-71E1-B489-A58D-8F75F9F793F8}" dt="2024-03-14T12:07:49.855" v="614"/>
          <ac:picMkLst>
            <pc:docMk/>
            <pc:sldMk cId="1452419623" sldId="272"/>
            <ac:picMk id="15" creationId="{CF66414A-9BBE-EE13-821A-E66486915188}"/>
          </ac:picMkLst>
        </pc:picChg>
        <pc:picChg chg="add del mod modCrop">
          <ac:chgData name="SÜMEYYE ALP" userId="S::21406601012@ogrenci.btu.edu.tr::7d948382-05cf-4e8c-8d5d-e05b13e68de8" providerId="AD" clId="Web-{62770CCD-71E1-B489-A58D-8F75F9F793F8}" dt="2024-03-14T12:13:45.995" v="643"/>
          <ac:picMkLst>
            <pc:docMk/>
            <pc:sldMk cId="1452419623" sldId="272"/>
            <ac:picMk id="16" creationId="{EB54D3EA-1D8E-A824-2B1B-3DE19E727192}"/>
          </ac:picMkLst>
        </pc:picChg>
        <pc:picChg chg="add mod modCrop">
          <ac:chgData name="SÜMEYYE ALP" userId="S::21406601012@ogrenci.btu.edu.tr::7d948382-05cf-4e8c-8d5d-e05b13e68de8" providerId="AD" clId="Web-{62770CCD-71E1-B489-A58D-8F75F9F793F8}" dt="2024-03-14T12:15:37.124" v="665"/>
          <ac:picMkLst>
            <pc:docMk/>
            <pc:sldMk cId="1452419623" sldId="272"/>
            <ac:picMk id="25" creationId="{0E2551F3-2F28-8557-E04C-249217EF31FD}"/>
          </ac:picMkLst>
        </pc:picChg>
      </pc:sldChg>
      <pc:sldChg chg="addSp delSp modSp new del mod setBg">
        <pc:chgData name="SÜMEYYE ALP" userId="S::21406601012@ogrenci.btu.edu.tr::7d948382-05cf-4e8c-8d5d-e05b13e68de8" providerId="AD" clId="Web-{62770CCD-71E1-B489-A58D-8F75F9F793F8}" dt="2024-03-14T18:20:38.103" v="919"/>
        <pc:sldMkLst>
          <pc:docMk/>
          <pc:sldMk cId="3382587770" sldId="273"/>
        </pc:sldMkLst>
        <pc:spChg chg="mod">
          <ac:chgData name="SÜMEYYE ALP" userId="S::21406601012@ogrenci.btu.edu.tr::7d948382-05cf-4e8c-8d5d-e05b13e68de8" providerId="AD" clId="Web-{62770CCD-71E1-B489-A58D-8F75F9F793F8}" dt="2024-03-14T15:16:33.189" v="885" actId="20577"/>
          <ac:spMkLst>
            <pc:docMk/>
            <pc:sldMk cId="3382587770" sldId="273"/>
            <ac:spMk id="2" creationId="{7AFC62C8-360D-05A4-4A22-86D3E3A2E07F}"/>
          </ac:spMkLst>
        </pc:spChg>
        <pc:spChg chg="del">
          <ac:chgData name="SÜMEYYE ALP" userId="S::21406601012@ogrenci.btu.edu.tr::7d948382-05cf-4e8c-8d5d-e05b13e68de8" providerId="AD" clId="Web-{62770CCD-71E1-B489-A58D-8F75F9F793F8}" dt="2024-03-14T11:38:34.158" v="503"/>
          <ac:spMkLst>
            <pc:docMk/>
            <pc:sldMk cId="3382587770" sldId="273"/>
            <ac:spMk id="3" creationId="{64770488-08CE-65DC-00AD-6A32C54C5792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1:41:03.820" v="522"/>
          <ac:spMkLst>
            <pc:docMk/>
            <pc:sldMk cId="3382587770" sldId="273"/>
            <ac:spMk id="13" creationId="{3FD711E9-7F79-40A9-8D9E-4AE293C154A5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1:41:07.867" v="524"/>
          <ac:spMkLst>
            <pc:docMk/>
            <pc:sldMk cId="3382587770" sldId="273"/>
            <ac:spMk id="15" creationId="{F3CDC6B8-20F2-4C8D-8599-EC572C0BFF59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1:41:07.867" v="524"/>
          <ac:spMkLst>
            <pc:docMk/>
            <pc:sldMk cId="3382587770" sldId="273"/>
            <ac:spMk id="16" creationId="{5FB4329C-BF98-421E-8A0D-43A2CF95E1DC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1:41:14.383" v="526"/>
          <ac:spMkLst>
            <pc:docMk/>
            <pc:sldMk cId="3382587770" sldId="273"/>
            <ac:spMk id="21" creationId="{796EAE45-4A7F-4104-BDC2-49728B6C4F31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1:41:19.493" v="528"/>
          <ac:spMkLst>
            <pc:docMk/>
            <pc:sldMk cId="3382587770" sldId="273"/>
            <ac:spMk id="26" creationId="{BCFFB95F-D901-4937-8084-8A7BAA84FAFB}"/>
          </ac:spMkLst>
        </pc:spChg>
        <pc:spChg chg="add mod">
          <ac:chgData name="SÜMEYYE ALP" userId="S::21406601012@ogrenci.btu.edu.tr::7d948382-05cf-4e8c-8d5d-e05b13e68de8" providerId="AD" clId="Web-{62770CCD-71E1-B489-A58D-8F75F9F793F8}" dt="2024-03-14T12:18:00.880" v="686"/>
          <ac:spMkLst>
            <pc:docMk/>
            <pc:sldMk cId="3382587770" sldId="273"/>
            <ac:spMk id="31" creationId="{3FD711E9-7F79-40A9-8D9E-4AE293C154A5}"/>
          </ac:spMkLst>
        </pc:spChg>
        <pc:spChg chg="add">
          <ac:chgData name="SÜMEYYE ALP" userId="S::21406601012@ogrenci.btu.edu.tr::7d948382-05cf-4e8c-8d5d-e05b13e68de8" providerId="AD" clId="Web-{62770CCD-71E1-B489-A58D-8F75F9F793F8}" dt="2024-03-14T12:18:00.880" v="686"/>
          <ac:spMkLst>
            <pc:docMk/>
            <pc:sldMk cId="3382587770" sldId="273"/>
            <ac:spMk id="36" creationId="{3FD711E9-7F79-40A9-8D9E-4AE293C154A5}"/>
          </ac:spMkLst>
        </pc:spChg>
        <pc:grpChg chg="add del">
          <ac:chgData name="SÜMEYYE ALP" userId="S::21406601012@ogrenci.btu.edu.tr::7d948382-05cf-4e8c-8d5d-e05b13e68de8" providerId="AD" clId="Web-{62770CCD-71E1-B489-A58D-8F75F9F793F8}" dt="2024-03-14T11:41:07.867" v="524"/>
          <ac:grpSpMkLst>
            <pc:docMk/>
            <pc:sldMk cId="3382587770" sldId="273"/>
            <ac:grpSpMk id="17" creationId="{B4342043-9755-451A-9341-6461ADE858EA}"/>
          </ac:grpSpMkLst>
        </pc:grpChg>
        <pc:grpChg chg="add del">
          <ac:chgData name="SÜMEYYE ALP" userId="S::21406601012@ogrenci.btu.edu.tr::7d948382-05cf-4e8c-8d5d-e05b13e68de8" providerId="AD" clId="Web-{62770CCD-71E1-B489-A58D-8F75F9F793F8}" dt="2024-03-14T11:41:14.383" v="526"/>
          <ac:grpSpMkLst>
            <pc:docMk/>
            <pc:sldMk cId="3382587770" sldId="273"/>
            <ac:grpSpMk id="22" creationId="{57C42483-9FB4-4C1A-B319-1B129FD65319}"/>
          </ac:grpSpMkLst>
        </pc:grpChg>
        <pc:grpChg chg="add del">
          <ac:chgData name="SÜMEYYE ALP" userId="S::21406601012@ogrenci.btu.edu.tr::7d948382-05cf-4e8c-8d5d-e05b13e68de8" providerId="AD" clId="Web-{62770CCD-71E1-B489-A58D-8F75F9F793F8}" dt="2024-03-14T11:41:19.493" v="528"/>
          <ac:grpSpMkLst>
            <pc:docMk/>
            <pc:sldMk cId="3382587770" sldId="273"/>
            <ac:grpSpMk id="27" creationId="{60F473BD-3FD3-4548-A8F5-11D3C9CB88BC}"/>
          </ac:grpSpMkLst>
        </pc:grpChg>
        <pc:picChg chg="add mod modCrop">
          <ac:chgData name="SÜMEYYE ALP" userId="S::21406601012@ogrenci.btu.edu.tr::7d948382-05cf-4e8c-8d5d-e05b13e68de8" providerId="AD" clId="Web-{62770CCD-71E1-B489-A58D-8F75F9F793F8}" dt="2024-03-14T17:40:50.678" v="915" actId="1076"/>
          <ac:picMkLst>
            <pc:docMk/>
            <pc:sldMk cId="3382587770" sldId="273"/>
            <ac:picMk id="3" creationId="{DC032EBA-6F1A-D169-C397-80A12C6266DC}"/>
          </ac:picMkLst>
        </pc:picChg>
        <pc:picChg chg="add mod ord modCrop">
          <ac:chgData name="SÜMEYYE ALP" userId="S::21406601012@ogrenci.btu.edu.tr::7d948382-05cf-4e8c-8d5d-e05b13e68de8" providerId="AD" clId="Web-{62770CCD-71E1-B489-A58D-8F75F9F793F8}" dt="2024-03-14T17:41:00.116" v="918" actId="14100"/>
          <ac:picMkLst>
            <pc:docMk/>
            <pc:sldMk cId="3382587770" sldId="273"/>
            <ac:picMk id="4" creationId="{82A04952-9927-2B8E-CC62-47755823FE28}"/>
          </ac:picMkLst>
        </pc:picChg>
        <pc:picChg chg="add del mod modCrop">
          <ac:chgData name="SÜMEYYE ALP" userId="S::21406601012@ogrenci.btu.edu.tr::7d948382-05cf-4e8c-8d5d-e05b13e68de8" providerId="AD" clId="Web-{62770CCD-71E1-B489-A58D-8F75F9F793F8}" dt="2024-03-14T17:40:18.286" v="901"/>
          <ac:picMkLst>
            <pc:docMk/>
            <pc:sldMk cId="3382587770" sldId="273"/>
            <ac:picMk id="5" creationId="{4D86DC7F-62BD-8A3D-3828-47A7B691BC58}"/>
          </ac:picMkLst>
        </pc:picChg>
        <pc:picChg chg="add del mod modCrop">
          <ac:chgData name="SÜMEYYE ALP" userId="S::21406601012@ogrenci.btu.edu.tr::7d948382-05cf-4e8c-8d5d-e05b13e68de8" providerId="AD" clId="Web-{62770CCD-71E1-B489-A58D-8F75F9F793F8}" dt="2024-03-14T17:40:17.676" v="900"/>
          <ac:picMkLst>
            <pc:docMk/>
            <pc:sldMk cId="3382587770" sldId="273"/>
            <ac:picMk id="6" creationId="{D5BD5D44-EB4A-3DDC-907E-95DA584CBD00}"/>
          </ac:picMkLst>
        </pc:picChg>
        <pc:picChg chg="add del mod modCrop">
          <ac:chgData name="SÜMEYYE ALP" userId="S::21406601012@ogrenci.btu.edu.tr::7d948382-05cf-4e8c-8d5d-e05b13e68de8" providerId="AD" clId="Web-{62770CCD-71E1-B489-A58D-8F75F9F793F8}" dt="2024-03-14T17:40:18.770" v="902"/>
          <ac:picMkLst>
            <pc:docMk/>
            <pc:sldMk cId="3382587770" sldId="273"/>
            <ac:picMk id="7" creationId="{DCB5A461-08AE-E7EE-B841-23EF34BACEF8}"/>
          </ac:picMkLst>
        </pc:picChg>
        <pc:picChg chg="add del mod modCrop">
          <ac:chgData name="SÜMEYYE ALP" userId="S::21406601012@ogrenci.btu.edu.tr::7d948382-05cf-4e8c-8d5d-e05b13e68de8" providerId="AD" clId="Web-{62770CCD-71E1-B489-A58D-8F75F9F793F8}" dt="2024-03-14T17:40:19.301" v="903"/>
          <ac:picMkLst>
            <pc:docMk/>
            <pc:sldMk cId="3382587770" sldId="273"/>
            <ac:picMk id="8" creationId="{00D6B60A-9190-A583-3754-6EF8C36C1CA7}"/>
          </ac:picMkLst>
        </pc:picChg>
        <pc:picChg chg="add mod modCrop">
          <ac:chgData name="SÜMEYYE ALP" userId="S::21406601012@ogrenci.btu.edu.tr::7d948382-05cf-4e8c-8d5d-e05b13e68de8" providerId="AD" clId="Web-{62770CCD-71E1-B489-A58D-8F75F9F793F8}" dt="2024-03-14T17:40:47.788" v="914" actId="1076"/>
          <ac:picMkLst>
            <pc:docMk/>
            <pc:sldMk cId="3382587770" sldId="273"/>
            <ac:picMk id="9" creationId="{70117527-DF5E-2B9F-AAAF-03C11D39131F}"/>
          </ac:picMkLst>
        </pc:picChg>
      </pc:sldChg>
      <pc:sldChg chg="addSp delSp modSp new mod setBg setClrOvrMap">
        <pc:chgData name="SÜMEYYE ALP" userId="S::21406601012@ogrenci.btu.edu.tr::7d948382-05cf-4e8c-8d5d-e05b13e68de8" providerId="AD" clId="Web-{62770CCD-71E1-B489-A58D-8F75F9F793F8}" dt="2024-03-14T12:17:35.457" v="683"/>
        <pc:sldMkLst>
          <pc:docMk/>
          <pc:sldMk cId="2966055912" sldId="274"/>
        </pc:sldMkLst>
        <pc:spChg chg="del">
          <ac:chgData name="SÜMEYYE ALP" userId="S::21406601012@ogrenci.btu.edu.tr::7d948382-05cf-4e8c-8d5d-e05b13e68de8" providerId="AD" clId="Web-{62770CCD-71E1-B489-A58D-8F75F9F793F8}" dt="2024-03-14T12:13:54.214" v="645"/>
          <ac:spMkLst>
            <pc:docMk/>
            <pc:sldMk cId="2966055912" sldId="274"/>
            <ac:spMk id="2" creationId="{B66BA15B-249F-B377-AA2C-5FD87E57836F}"/>
          </ac:spMkLst>
        </pc:spChg>
        <pc:spChg chg="del">
          <ac:chgData name="SÜMEYYE ALP" userId="S::21406601012@ogrenci.btu.edu.tr::7d948382-05cf-4e8c-8d5d-e05b13e68de8" providerId="AD" clId="Web-{62770CCD-71E1-B489-A58D-8F75F9F793F8}" dt="2024-03-14T12:13:59.292" v="646"/>
          <ac:spMkLst>
            <pc:docMk/>
            <pc:sldMk cId="2966055912" sldId="274"/>
            <ac:spMk id="3" creationId="{0630E235-1E3C-86BA-9D70-903B348813D2}"/>
          </ac:spMkLst>
        </pc:spChg>
        <pc:spChg chg="del">
          <ac:chgData name="SÜMEYYE ALP" userId="S::21406601012@ogrenci.btu.edu.tr::7d948382-05cf-4e8c-8d5d-e05b13e68de8" providerId="AD" clId="Web-{62770CCD-71E1-B489-A58D-8F75F9F793F8}" dt="2024-03-14T12:14:01.870" v="647"/>
          <ac:spMkLst>
            <pc:docMk/>
            <pc:sldMk cId="2966055912" sldId="274"/>
            <ac:spMk id="4" creationId="{F34086B1-4385-2D0D-8B1E-229F25D9F88D}"/>
          </ac:spMkLst>
        </pc:spChg>
        <pc:spChg chg="del">
          <ac:chgData name="SÜMEYYE ALP" userId="S::21406601012@ogrenci.btu.edu.tr::7d948382-05cf-4e8c-8d5d-e05b13e68de8" providerId="AD" clId="Web-{62770CCD-71E1-B489-A58D-8F75F9F793F8}" dt="2024-03-14T12:14:05.542" v="648"/>
          <ac:spMkLst>
            <pc:docMk/>
            <pc:sldMk cId="2966055912" sldId="274"/>
            <ac:spMk id="5" creationId="{470AEB5B-DAE3-70FE-2D83-726A77866797}"/>
          </ac:spMkLst>
        </pc:spChg>
        <pc:spChg chg="del">
          <ac:chgData name="SÜMEYYE ALP" userId="S::21406601012@ogrenci.btu.edu.tr::7d948382-05cf-4e8c-8d5d-e05b13e68de8" providerId="AD" clId="Web-{62770CCD-71E1-B489-A58D-8F75F9F793F8}" dt="2024-03-14T12:14:08.246" v="649"/>
          <ac:spMkLst>
            <pc:docMk/>
            <pc:sldMk cId="2966055912" sldId="274"/>
            <ac:spMk id="6" creationId="{C2E28AF5-ADE7-FE95-4343-C812C36E7E4E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16:49.908" v="677"/>
          <ac:spMkLst>
            <pc:docMk/>
            <pc:sldMk cId="2966055912" sldId="274"/>
            <ac:spMk id="16" creationId="{3E9FBC8E-8666-4442-8D7D-B250510CD44D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17:04.831" v="679"/>
          <ac:spMkLst>
            <pc:docMk/>
            <pc:sldMk cId="2966055912" sldId="274"/>
            <ac:spMk id="18" creationId="{29AD6DE7-4C8D-496F-A9FF-3442D00D8D0E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17:04.831" v="679"/>
          <ac:spMkLst>
            <pc:docMk/>
            <pc:sldMk cId="2966055912" sldId="274"/>
            <ac:spMk id="20" creationId="{447C25D7-975B-4E64-A3A6-AA09C579527C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17:04.831" v="679"/>
          <ac:spMkLst>
            <pc:docMk/>
            <pc:sldMk cId="2966055912" sldId="274"/>
            <ac:spMk id="21" creationId="{FA09304C-28F7-4E8D-883F-50432A7C9460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17:35.457" v="683"/>
          <ac:spMkLst>
            <pc:docMk/>
            <pc:sldMk cId="2966055912" sldId="274"/>
            <ac:spMk id="24" creationId="{3E9FBC8E-8666-4442-8D7D-B250510CD44D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17:35.442" v="682"/>
          <ac:spMkLst>
            <pc:docMk/>
            <pc:sldMk cId="2966055912" sldId="274"/>
            <ac:spMk id="33" creationId="{9C9664EF-0D74-4781-B4B4-646A93B50BC2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17:35.442" v="682"/>
          <ac:spMkLst>
            <pc:docMk/>
            <pc:sldMk cId="2966055912" sldId="274"/>
            <ac:spMk id="35" creationId="{854C0CC2-F056-47AD-A361-F33F5EE97696}"/>
          </ac:spMkLst>
        </pc:spChg>
        <pc:spChg chg="add del">
          <ac:chgData name="SÜMEYYE ALP" userId="S::21406601012@ogrenci.btu.edu.tr::7d948382-05cf-4e8c-8d5d-e05b13e68de8" providerId="AD" clId="Web-{62770CCD-71E1-B489-A58D-8F75F9F793F8}" dt="2024-03-14T12:17:35.442" v="682"/>
          <ac:spMkLst>
            <pc:docMk/>
            <pc:sldMk cId="2966055912" sldId="274"/>
            <ac:spMk id="37" creationId="{CD560C9F-7A8F-4FBA-BD3A-EB75B62E45D5}"/>
          </ac:spMkLst>
        </pc:spChg>
        <pc:grpChg chg="add del">
          <ac:chgData name="SÜMEYYE ALP" userId="S::21406601012@ogrenci.btu.edu.tr::7d948382-05cf-4e8c-8d5d-e05b13e68de8" providerId="AD" clId="Web-{62770CCD-71E1-B489-A58D-8F75F9F793F8}" dt="2024-03-14T12:16:49.908" v="677"/>
          <ac:grpSpMkLst>
            <pc:docMk/>
            <pc:sldMk cId="2966055912" sldId="274"/>
            <ac:grpSpMk id="12" creationId="{2A313B03-D361-4EC9-AF52-0B3C1C92C26D}"/>
          </ac:grpSpMkLst>
        </pc:grpChg>
        <pc:grpChg chg="add del">
          <ac:chgData name="SÜMEYYE ALP" userId="S::21406601012@ogrenci.btu.edu.tr::7d948382-05cf-4e8c-8d5d-e05b13e68de8" providerId="AD" clId="Web-{62770CCD-71E1-B489-A58D-8F75F9F793F8}" dt="2024-03-14T12:17:04.831" v="679"/>
          <ac:grpSpMkLst>
            <pc:docMk/>
            <pc:sldMk cId="2966055912" sldId="274"/>
            <ac:grpSpMk id="19" creationId="{EE6C75A5-F4B8-415F-B4EA-A9AD45087E49}"/>
          </ac:grpSpMkLst>
        </pc:grpChg>
        <pc:grpChg chg="add del">
          <ac:chgData name="SÜMEYYE ALP" userId="S::21406601012@ogrenci.btu.edu.tr::7d948382-05cf-4e8c-8d5d-e05b13e68de8" providerId="AD" clId="Web-{62770CCD-71E1-B489-A58D-8F75F9F793F8}" dt="2024-03-14T12:17:35.457" v="683"/>
          <ac:grpSpMkLst>
            <pc:docMk/>
            <pc:sldMk cId="2966055912" sldId="274"/>
            <ac:grpSpMk id="23" creationId="{2A313B03-D361-4EC9-AF52-0B3C1C92C26D}"/>
          </ac:grpSpMkLst>
        </pc:grpChg>
        <pc:grpChg chg="add del">
          <ac:chgData name="SÜMEYYE ALP" userId="S::21406601012@ogrenci.btu.edu.tr::7d948382-05cf-4e8c-8d5d-e05b13e68de8" providerId="AD" clId="Web-{62770CCD-71E1-B489-A58D-8F75F9F793F8}" dt="2024-03-14T12:17:35.442" v="682"/>
          <ac:grpSpMkLst>
            <pc:docMk/>
            <pc:sldMk cId="2966055912" sldId="274"/>
            <ac:grpSpMk id="29" creationId="{2A313B03-D361-4EC9-AF52-0B3C1C92C26D}"/>
          </ac:grpSpMkLst>
        </pc:grpChg>
        <pc:grpChg chg="add">
          <ac:chgData name="SÜMEYYE ALP" userId="S::21406601012@ogrenci.btu.edu.tr::7d948382-05cf-4e8c-8d5d-e05b13e68de8" providerId="AD" clId="Web-{62770CCD-71E1-B489-A58D-8F75F9F793F8}" dt="2024-03-14T12:17:35.457" v="683"/>
          <ac:grpSpMkLst>
            <pc:docMk/>
            <pc:sldMk cId="2966055912" sldId="274"/>
            <ac:grpSpMk id="39" creationId="{2A313B03-D361-4EC9-AF52-0B3C1C92C26D}"/>
          </ac:grpSpMkLst>
        </pc:grpChg>
        <pc:picChg chg="add mod modCrop">
          <ac:chgData name="SÜMEYYE ALP" userId="S::21406601012@ogrenci.btu.edu.tr::7d948382-05cf-4e8c-8d5d-e05b13e68de8" providerId="AD" clId="Web-{62770CCD-71E1-B489-A58D-8F75F9F793F8}" dt="2024-03-14T12:17:35.457" v="683"/>
          <ac:picMkLst>
            <pc:docMk/>
            <pc:sldMk cId="2966055912" sldId="274"/>
            <ac:picMk id="7" creationId="{5AFA7BE2-EF03-9CFE-D97B-E02689273FAF}"/>
          </ac:picMkLst>
        </pc:picChg>
      </pc:sldChg>
    </pc:docChg>
  </pc:docChgLst>
  <pc:docChgLst>
    <pc:chgData name="MELIKE BEYAZLI" userId="S::20406601001@ogrenci.btu.edu.tr::89942508-5ee0-4ba8-adbe-5e041fe5be32" providerId="AD" clId="Web-{B92A05C1-3718-2307-6544-D3457F754F0D}"/>
    <pc:docChg chg="modSld">
      <pc:chgData name="MELIKE BEYAZLI" userId="S::20406601001@ogrenci.btu.edu.tr::89942508-5ee0-4ba8-adbe-5e041fe5be32" providerId="AD" clId="Web-{B92A05C1-3718-2307-6544-D3457F754F0D}" dt="2024-03-14T12:44:24.045" v="28" actId="1076"/>
      <pc:docMkLst>
        <pc:docMk/>
      </pc:docMkLst>
      <pc:sldChg chg="modSp">
        <pc:chgData name="MELIKE BEYAZLI" userId="S::20406601001@ogrenci.btu.edu.tr::89942508-5ee0-4ba8-adbe-5e041fe5be32" providerId="AD" clId="Web-{B92A05C1-3718-2307-6544-D3457F754F0D}" dt="2024-03-14T12:44:11.169" v="22" actId="20577"/>
        <pc:sldMkLst>
          <pc:docMk/>
          <pc:sldMk cId="3264948278" sldId="264"/>
        </pc:sldMkLst>
        <pc:spChg chg="mod">
          <ac:chgData name="MELIKE BEYAZLI" userId="S::20406601001@ogrenci.btu.edu.tr::89942508-5ee0-4ba8-adbe-5e041fe5be32" providerId="AD" clId="Web-{B92A05C1-3718-2307-6544-D3457F754F0D}" dt="2024-03-14T12:44:11.169" v="22" actId="20577"/>
          <ac:spMkLst>
            <pc:docMk/>
            <pc:sldMk cId="3264948278" sldId="264"/>
            <ac:spMk id="3" creationId="{00000000-0000-0000-0000-000000000000}"/>
          </ac:spMkLst>
        </pc:spChg>
      </pc:sldChg>
      <pc:sldChg chg="modSp">
        <pc:chgData name="MELIKE BEYAZLI" userId="S::20406601001@ogrenci.btu.edu.tr::89942508-5ee0-4ba8-adbe-5e041fe5be32" providerId="AD" clId="Web-{B92A05C1-3718-2307-6544-D3457F754F0D}" dt="2024-03-14T12:42:13.900" v="7" actId="20577"/>
        <pc:sldMkLst>
          <pc:docMk/>
          <pc:sldMk cId="3581786350" sldId="267"/>
        </pc:sldMkLst>
        <pc:spChg chg="mod">
          <ac:chgData name="MELIKE BEYAZLI" userId="S::20406601001@ogrenci.btu.edu.tr::89942508-5ee0-4ba8-adbe-5e041fe5be32" providerId="AD" clId="Web-{B92A05C1-3718-2307-6544-D3457F754F0D}" dt="2024-03-14T12:42:13.900" v="7" actId="20577"/>
          <ac:spMkLst>
            <pc:docMk/>
            <pc:sldMk cId="3581786350" sldId="267"/>
            <ac:spMk id="2" creationId="{00000000-0000-0000-0000-000000000000}"/>
          </ac:spMkLst>
        </pc:spChg>
      </pc:sldChg>
      <pc:sldChg chg="modSp">
        <pc:chgData name="MELIKE BEYAZLI" userId="S::20406601001@ogrenci.btu.edu.tr::89942508-5ee0-4ba8-adbe-5e041fe5be32" providerId="AD" clId="Web-{B92A05C1-3718-2307-6544-D3457F754F0D}" dt="2024-03-14T12:44:24.045" v="28" actId="1076"/>
        <pc:sldMkLst>
          <pc:docMk/>
          <pc:sldMk cId="545010226" sldId="269"/>
        </pc:sldMkLst>
        <pc:spChg chg="mod">
          <ac:chgData name="MELIKE BEYAZLI" userId="S::20406601001@ogrenci.btu.edu.tr::89942508-5ee0-4ba8-adbe-5e041fe5be32" providerId="AD" clId="Web-{B92A05C1-3718-2307-6544-D3457F754F0D}" dt="2024-03-14T12:44:23.951" v="24" actId="1076"/>
          <ac:spMkLst>
            <pc:docMk/>
            <pc:sldMk cId="545010226" sldId="269"/>
            <ac:spMk id="3" creationId="{2BE5A977-405C-D7D0-403F-77117EAAA4EA}"/>
          </ac:spMkLst>
        </pc:spChg>
        <pc:spChg chg="mod">
          <ac:chgData name="MELIKE BEYAZLI" userId="S::20406601001@ogrenci.btu.edu.tr::89942508-5ee0-4ba8-adbe-5e041fe5be32" providerId="AD" clId="Web-{B92A05C1-3718-2307-6544-D3457F754F0D}" dt="2024-03-14T12:44:23.904" v="23" actId="1076"/>
          <ac:spMkLst>
            <pc:docMk/>
            <pc:sldMk cId="545010226" sldId="269"/>
            <ac:spMk id="4" creationId="{3F6F26E2-9EF2-3E33-BAD6-E46433C71A13}"/>
          </ac:spMkLst>
        </pc:spChg>
        <pc:spChg chg="mod">
          <ac:chgData name="MELIKE BEYAZLI" userId="S::20406601001@ogrenci.btu.edu.tr::89942508-5ee0-4ba8-adbe-5e041fe5be32" providerId="AD" clId="Web-{B92A05C1-3718-2307-6544-D3457F754F0D}" dt="2024-03-14T12:44:23.967" v="25" actId="1076"/>
          <ac:spMkLst>
            <pc:docMk/>
            <pc:sldMk cId="545010226" sldId="269"/>
            <ac:spMk id="5" creationId="{7568ADCB-DC6F-8E9C-ECAC-7B12B418D263}"/>
          </ac:spMkLst>
        </pc:spChg>
        <pc:spChg chg="mod">
          <ac:chgData name="MELIKE BEYAZLI" userId="S::20406601001@ogrenci.btu.edu.tr::89942508-5ee0-4ba8-adbe-5e041fe5be32" providerId="AD" clId="Web-{B92A05C1-3718-2307-6544-D3457F754F0D}" dt="2024-03-14T12:44:24.013" v="27" actId="1076"/>
          <ac:spMkLst>
            <pc:docMk/>
            <pc:sldMk cId="545010226" sldId="269"/>
            <ac:spMk id="93" creationId="{60D0D0B1-CB83-3D59-D1AA-4FDBD31DEFE2}"/>
          </ac:spMkLst>
        </pc:spChg>
        <pc:picChg chg="mod">
          <ac:chgData name="MELIKE BEYAZLI" userId="S::20406601001@ogrenci.btu.edu.tr::89942508-5ee0-4ba8-adbe-5e041fe5be32" providerId="AD" clId="Web-{B92A05C1-3718-2307-6544-D3457F754F0D}" dt="2024-03-14T12:44:24.045" v="28" actId="1076"/>
          <ac:picMkLst>
            <pc:docMk/>
            <pc:sldMk cId="545010226" sldId="269"/>
            <ac:picMk id="2" creationId="{72BF173E-7217-813C-CE6A-D8D9A7210B8B}"/>
          </ac:picMkLst>
        </pc:picChg>
        <pc:picChg chg="mod">
          <ac:chgData name="MELIKE BEYAZLI" userId="S::20406601001@ogrenci.btu.edu.tr::89942508-5ee0-4ba8-adbe-5e041fe5be32" providerId="AD" clId="Web-{B92A05C1-3718-2307-6544-D3457F754F0D}" dt="2024-03-14T12:44:23.982" v="26" actId="1076"/>
          <ac:picMkLst>
            <pc:docMk/>
            <pc:sldMk cId="545010226" sldId="269"/>
            <ac:picMk id="122" creationId="{CBF89C70-71B9-A35F-5BDC-701FA31F5C8F}"/>
          </ac:picMkLst>
        </pc:picChg>
      </pc:sldChg>
    </pc:docChg>
  </pc:docChgLst>
  <pc:docChgLst>
    <pc:chgData name="MELIKE BEYAZLI" userId="S::20406601001@ogrenci.btu.edu.tr::89942508-5ee0-4ba8-adbe-5e041fe5be32" providerId="AD" clId="Web-{752448A5-C2AF-4B21-A19C-BAF4F6C59C8B}"/>
    <pc:docChg chg="modSld">
      <pc:chgData name="MELIKE BEYAZLI" userId="S::20406601001@ogrenci.btu.edu.tr::89942508-5ee0-4ba8-adbe-5e041fe5be32" providerId="AD" clId="Web-{752448A5-C2AF-4B21-A19C-BAF4F6C59C8B}" dt="2024-03-14T10:42:06.751" v="47" actId="1076"/>
      <pc:docMkLst>
        <pc:docMk/>
      </pc:docMkLst>
      <pc:sldChg chg="addSp delSp modSp">
        <pc:chgData name="MELIKE BEYAZLI" userId="S::20406601001@ogrenci.btu.edu.tr::89942508-5ee0-4ba8-adbe-5e041fe5be32" providerId="AD" clId="Web-{752448A5-C2AF-4B21-A19C-BAF4F6C59C8B}" dt="2024-03-14T10:42:06.751" v="47" actId="1076"/>
        <pc:sldMkLst>
          <pc:docMk/>
          <pc:sldMk cId="1562359014" sldId="260"/>
        </pc:sldMkLst>
        <pc:spChg chg="del mod">
          <ac:chgData name="MELIKE BEYAZLI" userId="S::20406601001@ogrenci.btu.edu.tr::89942508-5ee0-4ba8-adbe-5e041fe5be32" providerId="AD" clId="Web-{752448A5-C2AF-4B21-A19C-BAF4F6C59C8B}" dt="2024-03-14T10:41:48.141" v="35"/>
          <ac:spMkLst>
            <pc:docMk/>
            <pc:sldMk cId="1562359014" sldId="260"/>
            <ac:spMk id="5" creationId="{00000000-0000-0000-0000-000000000000}"/>
          </ac:spMkLst>
        </pc:spChg>
        <pc:spChg chg="del mod">
          <ac:chgData name="MELIKE BEYAZLI" userId="S::20406601001@ogrenci.btu.edu.tr::89942508-5ee0-4ba8-adbe-5e041fe5be32" providerId="AD" clId="Web-{752448A5-C2AF-4B21-A19C-BAF4F6C59C8B}" dt="2024-03-14T10:41:54.001" v="39"/>
          <ac:spMkLst>
            <pc:docMk/>
            <pc:sldMk cId="1562359014" sldId="260"/>
            <ac:spMk id="6" creationId="{00000000-0000-0000-0000-000000000000}"/>
          </ac:spMkLst>
        </pc:spChg>
        <pc:spChg chg="del">
          <ac:chgData name="MELIKE BEYAZLI" userId="S::20406601001@ogrenci.btu.edu.tr::89942508-5ee0-4ba8-adbe-5e041fe5be32" providerId="AD" clId="Web-{752448A5-C2AF-4B21-A19C-BAF4F6C59C8B}" dt="2024-03-14T10:41:57.345" v="41"/>
          <ac:spMkLst>
            <pc:docMk/>
            <pc:sldMk cId="1562359014" sldId="260"/>
            <ac:spMk id="7" creationId="{00000000-0000-0000-0000-000000000000}"/>
          </ac:spMkLst>
        </pc:spChg>
        <pc:spChg chg="del">
          <ac:chgData name="MELIKE BEYAZLI" userId="S::20406601001@ogrenci.btu.edu.tr::89942508-5ee0-4ba8-adbe-5e041fe5be32" providerId="AD" clId="Web-{752448A5-C2AF-4B21-A19C-BAF4F6C59C8B}" dt="2024-03-14T10:41:55.298" v="40"/>
          <ac:spMkLst>
            <pc:docMk/>
            <pc:sldMk cId="1562359014" sldId="260"/>
            <ac:spMk id="8" creationId="{00000000-0000-0000-0000-000000000000}"/>
          </ac:spMkLst>
        </pc:spChg>
        <pc:picChg chg="add mod">
          <ac:chgData name="MELIKE BEYAZLI" userId="S::20406601001@ogrenci.btu.edu.tr::89942508-5ee0-4ba8-adbe-5e041fe5be32" providerId="AD" clId="Web-{752448A5-C2AF-4B21-A19C-BAF4F6C59C8B}" dt="2024-03-14T10:42:04.423" v="46" actId="1076"/>
          <ac:picMkLst>
            <pc:docMk/>
            <pc:sldMk cId="1562359014" sldId="260"/>
            <ac:picMk id="3" creationId="{0AC40898-0993-FCC5-2C97-CC230A5CD90F}"/>
          </ac:picMkLst>
        </pc:picChg>
        <pc:picChg chg="add mod">
          <ac:chgData name="MELIKE BEYAZLI" userId="S::20406601001@ogrenci.btu.edu.tr::89942508-5ee0-4ba8-adbe-5e041fe5be32" providerId="AD" clId="Web-{752448A5-C2AF-4B21-A19C-BAF4F6C59C8B}" dt="2024-03-14T10:41:58.470" v="42" actId="1076"/>
          <ac:picMkLst>
            <pc:docMk/>
            <pc:sldMk cId="1562359014" sldId="260"/>
            <ac:picMk id="9" creationId="{5A553EE6-1D36-D079-9371-4E294D0DC0DE}"/>
          </ac:picMkLst>
        </pc:picChg>
        <pc:picChg chg="add mod">
          <ac:chgData name="MELIKE BEYAZLI" userId="S::20406601001@ogrenci.btu.edu.tr::89942508-5ee0-4ba8-adbe-5e041fe5be32" providerId="AD" clId="Web-{752448A5-C2AF-4B21-A19C-BAF4F6C59C8B}" dt="2024-03-14T10:42:06.751" v="47" actId="1076"/>
          <ac:picMkLst>
            <pc:docMk/>
            <pc:sldMk cId="1562359014" sldId="260"/>
            <ac:picMk id="10" creationId="{C1EFD186-10F4-EE6D-6184-90AC4E411C74}"/>
          </ac:picMkLst>
        </pc:picChg>
        <pc:picChg chg="add del mod">
          <ac:chgData name="MELIKE BEYAZLI" userId="S::20406601001@ogrenci.btu.edu.tr::89942508-5ee0-4ba8-adbe-5e041fe5be32" providerId="AD" clId="Web-{752448A5-C2AF-4B21-A19C-BAF4F6C59C8B}" dt="2024-03-14T10:27:48.443" v="19"/>
          <ac:picMkLst>
            <pc:docMk/>
            <pc:sldMk cId="1562359014" sldId="260"/>
            <ac:picMk id="12" creationId="{E86642AF-8C8F-B6C0-2439-BF360DCC850C}"/>
          </ac:picMkLst>
        </pc:picChg>
        <pc:picChg chg="add del mod">
          <ac:chgData name="MELIKE BEYAZLI" userId="S::20406601001@ogrenci.btu.edu.tr::89942508-5ee0-4ba8-adbe-5e041fe5be32" providerId="AD" clId="Web-{752448A5-C2AF-4B21-A19C-BAF4F6C59C8B}" dt="2024-03-14T10:33:51.751" v="28"/>
          <ac:picMkLst>
            <pc:docMk/>
            <pc:sldMk cId="1562359014" sldId="260"/>
            <ac:picMk id="14" creationId="{33BD64BF-8D85-B6BF-4484-FB37841BAB9F}"/>
          </ac:picMkLst>
        </pc:picChg>
        <pc:picChg chg="add del mod">
          <ac:chgData name="MELIKE BEYAZLI" userId="S::20406601001@ogrenci.btu.edu.tr::89942508-5ee0-4ba8-adbe-5e041fe5be32" providerId="AD" clId="Web-{752448A5-C2AF-4B21-A19C-BAF4F6C59C8B}" dt="2024-03-14T10:30:11.166" v="26"/>
          <ac:picMkLst>
            <pc:docMk/>
            <pc:sldMk cId="1562359014" sldId="260"/>
            <ac:picMk id="16" creationId="{FFD54BC8-DFF6-76A7-7A72-8D25635233CF}"/>
          </ac:picMkLst>
        </pc:picChg>
        <pc:picChg chg="add mod">
          <ac:chgData name="MELIKE BEYAZLI" userId="S::20406601001@ogrenci.btu.edu.tr::89942508-5ee0-4ba8-adbe-5e041fe5be32" providerId="AD" clId="Web-{752448A5-C2AF-4B21-A19C-BAF4F6C59C8B}" dt="2024-03-14T10:34:58.675" v="32" actId="1076"/>
          <ac:picMkLst>
            <pc:docMk/>
            <pc:sldMk cId="1562359014" sldId="260"/>
            <ac:picMk id="17" creationId="{AC71BD8D-ADD8-5679-EC2C-132A6B6BBC0F}"/>
          </ac:picMkLst>
        </pc:picChg>
      </pc:sldChg>
      <pc:sldChg chg="addSp delSp modSp">
        <pc:chgData name="MELIKE BEYAZLI" userId="S::20406601001@ogrenci.btu.edu.tr::89942508-5ee0-4ba8-adbe-5e041fe5be32" providerId="AD" clId="Web-{752448A5-C2AF-4B21-A19C-BAF4F6C59C8B}" dt="2024-03-14T10:25:54.659" v="11" actId="1076"/>
        <pc:sldMkLst>
          <pc:docMk/>
          <pc:sldMk cId="349723863" sldId="262"/>
        </pc:sldMkLst>
        <pc:spChg chg="del">
          <ac:chgData name="MELIKE BEYAZLI" userId="S::20406601001@ogrenci.btu.edu.tr::89942508-5ee0-4ba8-adbe-5e041fe5be32" providerId="AD" clId="Web-{752448A5-C2AF-4B21-A19C-BAF4F6C59C8B}" dt="2024-03-14T10:25:52.940" v="10"/>
          <ac:spMkLst>
            <pc:docMk/>
            <pc:sldMk cId="349723863" sldId="262"/>
            <ac:spMk id="3" creationId="{00000000-0000-0000-0000-000000000000}"/>
          </ac:spMkLst>
        </pc:spChg>
        <pc:picChg chg="add mod ord">
          <ac:chgData name="MELIKE BEYAZLI" userId="S::20406601001@ogrenci.btu.edu.tr::89942508-5ee0-4ba8-adbe-5e041fe5be32" providerId="AD" clId="Web-{752448A5-C2AF-4B21-A19C-BAF4F6C59C8B}" dt="2024-03-14T10:25:54.659" v="11" actId="1076"/>
          <ac:picMkLst>
            <pc:docMk/>
            <pc:sldMk cId="349723863" sldId="262"/>
            <ac:picMk id="4" creationId="{70F0CC08-8321-3697-4E82-242089F7CCAA}"/>
          </ac:picMkLst>
        </pc:picChg>
      </pc:sldChg>
      <pc:sldChg chg="addSp modSp">
        <pc:chgData name="MELIKE BEYAZLI" userId="S::20406601001@ogrenci.btu.edu.tr::89942508-5ee0-4ba8-adbe-5e041fe5be32" providerId="AD" clId="Web-{752448A5-C2AF-4B21-A19C-BAF4F6C59C8B}" dt="2024-03-14T10:07:33.281" v="1" actId="1076"/>
        <pc:sldMkLst>
          <pc:docMk/>
          <pc:sldMk cId="3754378778" sldId="263"/>
        </pc:sldMkLst>
        <pc:picChg chg="add mod">
          <ac:chgData name="MELIKE BEYAZLI" userId="S::20406601001@ogrenci.btu.edu.tr::89942508-5ee0-4ba8-adbe-5e041fe5be32" providerId="AD" clId="Web-{752448A5-C2AF-4B21-A19C-BAF4F6C59C8B}" dt="2024-03-14T10:07:33.281" v="1" actId="1076"/>
          <ac:picMkLst>
            <pc:docMk/>
            <pc:sldMk cId="3754378778" sldId="263"/>
            <ac:picMk id="7" creationId="{BBAE7639-229D-BA1A-B007-8A5A1E894247}"/>
          </ac:picMkLst>
        </pc:picChg>
      </pc:sldChg>
    </pc:docChg>
  </pc:docChgLst>
  <pc:docChgLst>
    <pc:chgData name="MELIKE BEYAZLI" userId="S::20406601001@ogrenci.btu.edu.tr::89942508-5ee0-4ba8-adbe-5e041fe5be32" providerId="AD" clId="Web-{F9C8089F-5C7E-4BFD-8451-78D0F835D68A}"/>
    <pc:docChg chg="addSld modSld">
      <pc:chgData name="MELIKE BEYAZLI" userId="S::20406601001@ogrenci.btu.edu.tr::89942508-5ee0-4ba8-adbe-5e041fe5be32" providerId="AD" clId="Web-{F9C8089F-5C7E-4BFD-8451-78D0F835D68A}" dt="2024-03-14T09:43:57.599" v="28" actId="1076"/>
      <pc:docMkLst>
        <pc:docMk/>
      </pc:docMkLst>
      <pc:sldChg chg="modSp">
        <pc:chgData name="MELIKE BEYAZLI" userId="S::20406601001@ogrenci.btu.edu.tr::89942508-5ee0-4ba8-adbe-5e041fe5be32" providerId="AD" clId="Web-{F9C8089F-5C7E-4BFD-8451-78D0F835D68A}" dt="2024-03-14T09:38:24.593" v="23" actId="1076"/>
        <pc:sldMkLst>
          <pc:docMk/>
          <pc:sldMk cId="3264948278" sldId="264"/>
        </pc:sldMkLst>
        <pc:spChg chg="mod">
          <ac:chgData name="MELIKE BEYAZLI" userId="S::20406601001@ogrenci.btu.edu.tr::89942508-5ee0-4ba8-adbe-5e041fe5be32" providerId="AD" clId="Web-{F9C8089F-5C7E-4BFD-8451-78D0F835D68A}" dt="2024-03-14T09:38:24.593" v="23" actId="1076"/>
          <ac:spMkLst>
            <pc:docMk/>
            <pc:sldMk cId="3264948278" sldId="264"/>
            <ac:spMk id="4" creationId="{00000000-0000-0000-0000-000000000000}"/>
          </ac:spMkLst>
        </pc:spChg>
      </pc:sldChg>
      <pc:sldChg chg="addSp delSp modSp mod setBg">
        <pc:chgData name="MELIKE BEYAZLI" userId="S::20406601001@ogrenci.btu.edu.tr::89942508-5ee0-4ba8-adbe-5e041fe5be32" providerId="AD" clId="Web-{F9C8089F-5C7E-4BFD-8451-78D0F835D68A}" dt="2024-03-14T09:34:05.747" v="21" actId="1076"/>
        <pc:sldMkLst>
          <pc:docMk/>
          <pc:sldMk cId="545010226" sldId="269"/>
        </pc:sldMkLst>
        <pc:spChg chg="mod">
          <ac:chgData name="MELIKE BEYAZLI" userId="S::20406601001@ogrenci.btu.edu.tr::89942508-5ee0-4ba8-adbe-5e041fe5be32" providerId="AD" clId="Web-{F9C8089F-5C7E-4BFD-8451-78D0F835D68A}" dt="2024-03-14T09:33:46.262" v="19" actId="20577"/>
          <ac:spMkLst>
            <pc:docMk/>
            <pc:sldMk cId="545010226" sldId="269"/>
            <ac:spMk id="3" creationId="{2BE5A977-405C-D7D0-403F-77117EAAA4EA}"/>
          </ac:spMkLst>
        </pc:spChg>
        <pc:spChg chg="mod">
          <ac:chgData name="MELIKE BEYAZLI" userId="S::20406601001@ogrenci.btu.edu.tr::89942508-5ee0-4ba8-adbe-5e041fe5be32" providerId="AD" clId="Web-{F9C8089F-5C7E-4BFD-8451-78D0F835D68A}" dt="2024-03-14T09:32:07.239" v="11"/>
          <ac:spMkLst>
            <pc:docMk/>
            <pc:sldMk cId="545010226" sldId="269"/>
            <ac:spMk id="4" creationId="{3F6F26E2-9EF2-3E33-BAD6-E46433C71A13}"/>
          </ac:spMkLst>
        </pc:spChg>
        <pc:spChg chg="mod">
          <ac:chgData name="MELIKE BEYAZLI" userId="S::20406601001@ogrenci.btu.edu.tr::89942508-5ee0-4ba8-adbe-5e041fe5be32" providerId="AD" clId="Web-{F9C8089F-5C7E-4BFD-8451-78D0F835D68A}" dt="2024-03-14T09:34:05.747" v="21" actId="1076"/>
          <ac:spMkLst>
            <pc:docMk/>
            <pc:sldMk cId="545010226" sldId="269"/>
            <ac:spMk id="5" creationId="{7568ADCB-DC6F-8E9C-ECAC-7B12B418D263}"/>
          </ac:spMkLst>
        </pc:spChg>
        <pc:spChg chg="mod">
          <ac:chgData name="MELIKE BEYAZLI" userId="S::20406601001@ogrenci.btu.edu.tr::89942508-5ee0-4ba8-adbe-5e041fe5be32" providerId="AD" clId="Web-{F9C8089F-5C7E-4BFD-8451-78D0F835D68A}" dt="2024-03-14T09:33:57.622" v="20" actId="1076"/>
          <ac:spMkLst>
            <pc:docMk/>
            <pc:sldMk cId="545010226" sldId="269"/>
            <ac:spMk id="93" creationId="{60D0D0B1-CB83-3D59-D1AA-4FDBD31DEFE2}"/>
          </ac:spMkLst>
        </pc:spChg>
        <pc:spChg chg="add del">
          <ac:chgData name="MELIKE BEYAZLI" userId="S::20406601001@ogrenci.btu.edu.tr::89942508-5ee0-4ba8-adbe-5e041fe5be32" providerId="AD" clId="Web-{F9C8089F-5C7E-4BFD-8451-78D0F835D68A}" dt="2024-03-14T09:32:07.239" v="11"/>
          <ac:spMkLst>
            <pc:docMk/>
            <pc:sldMk cId="545010226" sldId="269"/>
            <ac:spMk id="131" creationId="{9C5EC292-991E-4C8F-9F55-D72971A4BB9C}"/>
          </ac:spMkLst>
        </pc:spChg>
        <pc:spChg chg="add del">
          <ac:chgData name="MELIKE BEYAZLI" userId="S::20406601001@ogrenci.btu.edu.tr::89942508-5ee0-4ba8-adbe-5e041fe5be32" providerId="AD" clId="Web-{F9C8089F-5C7E-4BFD-8451-78D0F835D68A}" dt="2024-03-14T09:32:07.239" v="11"/>
          <ac:spMkLst>
            <pc:docMk/>
            <pc:sldMk cId="545010226" sldId="269"/>
            <ac:spMk id="133" creationId="{F90B7573-D2CD-4589-B099-E8254726ACC0}"/>
          </ac:spMkLst>
        </pc:spChg>
        <pc:spChg chg="add del">
          <ac:chgData name="MELIKE BEYAZLI" userId="S::20406601001@ogrenci.btu.edu.tr::89942508-5ee0-4ba8-adbe-5e041fe5be32" providerId="AD" clId="Web-{F9C8089F-5C7E-4BFD-8451-78D0F835D68A}" dt="2024-03-14T09:32:07.239" v="11"/>
          <ac:spMkLst>
            <pc:docMk/>
            <pc:sldMk cId="545010226" sldId="269"/>
            <ac:spMk id="135" creationId="{C26A041F-C32D-4E9C-AD9A-6F8F9710D957}"/>
          </ac:spMkLst>
        </pc:spChg>
        <pc:grpChg chg="add del">
          <ac:chgData name="MELIKE BEYAZLI" userId="S::20406601001@ogrenci.btu.edu.tr::89942508-5ee0-4ba8-adbe-5e041fe5be32" providerId="AD" clId="Web-{F9C8089F-5C7E-4BFD-8451-78D0F835D68A}" dt="2024-03-14T09:32:07.239" v="11"/>
          <ac:grpSpMkLst>
            <pc:docMk/>
            <pc:sldMk cId="545010226" sldId="269"/>
            <ac:grpSpMk id="127" creationId="{2A313B03-D361-4EC9-AF52-0B3C1C92C26D}"/>
          </ac:grpSpMkLst>
        </pc:grpChg>
        <pc:picChg chg="add mod">
          <ac:chgData name="MELIKE BEYAZLI" userId="S::20406601001@ogrenci.btu.edu.tr::89942508-5ee0-4ba8-adbe-5e041fe5be32" providerId="AD" clId="Web-{F9C8089F-5C7E-4BFD-8451-78D0F835D68A}" dt="2024-03-14T09:32:25.006" v="14" actId="1076"/>
          <ac:picMkLst>
            <pc:docMk/>
            <pc:sldMk cId="545010226" sldId="269"/>
            <ac:picMk id="2" creationId="{72BF173E-7217-813C-CE6A-D8D9A7210B8B}"/>
          </ac:picMkLst>
        </pc:picChg>
        <pc:picChg chg="mod">
          <ac:chgData name="MELIKE BEYAZLI" userId="S::20406601001@ogrenci.btu.edu.tr::89942508-5ee0-4ba8-adbe-5e041fe5be32" providerId="AD" clId="Web-{F9C8089F-5C7E-4BFD-8451-78D0F835D68A}" dt="2024-03-14T09:32:07.239" v="11"/>
          <ac:picMkLst>
            <pc:docMk/>
            <pc:sldMk cId="545010226" sldId="269"/>
            <ac:picMk id="122" creationId="{CBF89C70-71B9-A35F-5BDC-701FA31F5C8F}"/>
          </ac:picMkLst>
        </pc:picChg>
      </pc:sldChg>
      <pc:sldChg chg="addSp delSp modSp new">
        <pc:chgData name="MELIKE BEYAZLI" userId="S::20406601001@ogrenci.btu.edu.tr::89942508-5ee0-4ba8-adbe-5e041fe5be32" providerId="AD" clId="Web-{F9C8089F-5C7E-4BFD-8451-78D0F835D68A}" dt="2024-03-14T09:43:57.599" v="28" actId="1076"/>
        <pc:sldMkLst>
          <pc:docMk/>
          <pc:sldMk cId="3278921614" sldId="270"/>
        </pc:sldMkLst>
        <pc:spChg chg="mod">
          <ac:chgData name="MELIKE BEYAZLI" userId="S::20406601001@ogrenci.btu.edu.tr::89942508-5ee0-4ba8-adbe-5e041fe5be32" providerId="AD" clId="Web-{F9C8089F-5C7E-4BFD-8451-78D0F835D68A}" dt="2024-03-14T09:43:57.599" v="28" actId="1076"/>
          <ac:spMkLst>
            <pc:docMk/>
            <pc:sldMk cId="3278921614" sldId="270"/>
            <ac:spMk id="2" creationId="{F64A6ECA-C7CF-2B0A-42D3-AE17940FAABE}"/>
          </ac:spMkLst>
        </pc:spChg>
        <pc:spChg chg="del mod">
          <ac:chgData name="MELIKE BEYAZLI" userId="S::20406601001@ogrenci.btu.edu.tr::89942508-5ee0-4ba8-adbe-5e041fe5be32" providerId="AD" clId="Web-{F9C8089F-5C7E-4BFD-8451-78D0F835D68A}" dt="2024-03-14T09:43:51.427" v="27"/>
          <ac:spMkLst>
            <pc:docMk/>
            <pc:sldMk cId="3278921614" sldId="270"/>
            <ac:spMk id="3" creationId="{7F37EEA1-8488-BD43-957E-9238CBB4CF8E}"/>
          </ac:spMkLst>
        </pc:spChg>
        <pc:picChg chg="add mod">
          <ac:chgData name="MELIKE BEYAZLI" userId="S::20406601001@ogrenci.btu.edu.tr::89942508-5ee0-4ba8-adbe-5e041fe5be32" providerId="AD" clId="Web-{F9C8089F-5C7E-4BFD-8451-78D0F835D68A}" dt="2024-03-14T09:43:48.333" v="25" actId="1076"/>
          <ac:picMkLst>
            <pc:docMk/>
            <pc:sldMk cId="3278921614" sldId="270"/>
            <ac:picMk id="8" creationId="{887ED5BA-E7BD-0ED3-E415-ADC858275C07}"/>
          </ac:picMkLst>
        </pc:picChg>
      </pc:sldChg>
    </pc:docChg>
  </pc:docChgLst>
  <pc:docChgLst>
    <pc:chgData name="MELIKE BEYAZLI" userId="S::20406601001@ogrenci.btu.edu.tr::89942508-5ee0-4ba8-adbe-5e041fe5be32" providerId="AD" clId="Web-{15E8DED6-F38D-49BC-9656-AA60C49EE733}"/>
    <pc:docChg chg="addSld modSld addMainMaster delMainMaster">
      <pc:chgData name="MELIKE BEYAZLI" userId="S::20406601001@ogrenci.btu.edu.tr::89942508-5ee0-4ba8-adbe-5e041fe5be32" providerId="AD" clId="Web-{15E8DED6-F38D-49BC-9656-AA60C49EE733}" dt="2024-03-14T09:18:35.589" v="138" actId="1076"/>
      <pc:docMkLst>
        <pc:docMk/>
      </pc:docMkLst>
      <pc:sldChg chg="addSp delSp modSp mod setBg modClrScheme setClrOvrMap chgLayout">
        <pc:chgData name="MELIKE BEYAZLI" userId="S::20406601001@ogrenci.btu.edu.tr::89942508-5ee0-4ba8-adbe-5e041fe5be32" providerId="AD" clId="Web-{15E8DED6-F38D-49BC-9656-AA60C49EE733}" dt="2024-03-14T08:59:01.409" v="63"/>
        <pc:sldMkLst>
          <pc:docMk/>
          <pc:sldMk cId="3644704873" sldId="256"/>
        </pc:sldMkLst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3644704873" sldId="256"/>
            <ac:spMk id="2" creationId="{00000000-0000-0000-0000-000000000000}"/>
          </ac:spMkLst>
        </pc:spChg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3644704873" sldId="256"/>
            <ac:spMk id="3" creationId="{00000000-0000-0000-0000-000000000000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8:44.767" v="57"/>
          <ac:spMkLst>
            <pc:docMk/>
            <pc:sldMk cId="3644704873" sldId="256"/>
            <ac:spMk id="12" creationId="{3C06EAFD-0C69-4B3B-BEA7-E7E11DDF9C43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8:44.767" v="57"/>
          <ac:spMkLst>
            <pc:docMk/>
            <pc:sldMk cId="3644704873" sldId="256"/>
            <ac:spMk id="14" creationId="{A4066C89-42FB-4624-9AFE-3A31B36491B5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8:44.767" v="57"/>
          <ac:spMkLst>
            <pc:docMk/>
            <pc:sldMk cId="3644704873" sldId="256"/>
            <ac:spMk id="16" creationId="{BA218FBC-B2D6-48CA-9289-C4110162EDAD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8:44.767" v="57"/>
          <ac:spMkLst>
            <pc:docMk/>
            <pc:sldMk cId="3644704873" sldId="256"/>
            <ac:spMk id="18" creationId="{2DED9084-49DA-4911-ACB7-5F9E4DEFA039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8:48.346" v="59"/>
          <ac:spMkLst>
            <pc:docMk/>
            <pc:sldMk cId="3644704873" sldId="256"/>
            <ac:spMk id="21" creationId="{A486648D-901F-431C-8FFE-6455ADDACFB4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8:48.346" v="59"/>
          <ac:spMkLst>
            <pc:docMk/>
            <pc:sldMk cId="3644704873" sldId="256"/>
            <ac:spMk id="22" creationId="{328E7ECE-D1D9-4A45-83E3-B3AAC21AF50D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8:48.346" v="59"/>
          <ac:spMkLst>
            <pc:docMk/>
            <pc:sldMk cId="3644704873" sldId="256"/>
            <ac:spMk id="23" creationId="{F2299C5D-8E7A-4F30-B5A0-E61C1AF51DD8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8:55.033" v="61"/>
          <ac:spMkLst>
            <pc:docMk/>
            <pc:sldMk cId="3644704873" sldId="256"/>
            <ac:spMk id="26" creationId="{E009DD9B-5EE2-4C0D-8B2B-351C8C102205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8:55.033" v="61"/>
          <ac:spMkLst>
            <pc:docMk/>
            <pc:sldMk cId="3644704873" sldId="256"/>
            <ac:spMk id="27" creationId="{E720DB99-7745-4E75-9D96-AAB6D55C531E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8:55.033" v="61"/>
          <ac:spMkLst>
            <pc:docMk/>
            <pc:sldMk cId="3644704873" sldId="256"/>
            <ac:spMk id="28" creationId="{D68803C4-E159-4360-B7BB-74205C8F782D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8:55.033" v="61"/>
          <ac:spMkLst>
            <pc:docMk/>
            <pc:sldMk cId="3644704873" sldId="256"/>
            <ac:spMk id="29" creationId="{504B0465-3B07-49BF-BEA7-D81476246293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8:55.033" v="61"/>
          <ac:spMkLst>
            <pc:docMk/>
            <pc:sldMk cId="3644704873" sldId="256"/>
            <ac:spMk id="30" creationId="{49B7FFA5-14CB-4A4F-9BCC-CA3AA5D9D276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8:55.033" v="61"/>
          <ac:spMkLst>
            <pc:docMk/>
            <pc:sldMk cId="3644704873" sldId="256"/>
            <ac:spMk id="31" creationId="{04E48745-7512-4EC2-9E20-9092D12150CA}"/>
          </ac:spMkLst>
        </pc:spChg>
        <pc:grpChg chg="add del">
          <ac:chgData name="MELIKE BEYAZLI" userId="S::20406601001@ogrenci.btu.edu.tr::89942508-5ee0-4ba8-adbe-5e041fe5be32" providerId="AD" clId="Web-{15E8DED6-F38D-49BC-9656-AA60C49EE733}" dt="2024-03-14T08:58:44.767" v="57"/>
          <ac:grpSpMkLst>
            <pc:docMk/>
            <pc:sldMk cId="3644704873" sldId="256"/>
            <ac:grpSpMk id="8" creationId="{132FD491-28F3-42E7-AEBF-A9E3C462C92A}"/>
          </ac:grpSpMkLst>
        </pc:grpChg>
        <pc:grpChg chg="add del">
          <ac:chgData name="MELIKE BEYAZLI" userId="S::20406601001@ogrenci.btu.edu.tr::89942508-5ee0-4ba8-adbe-5e041fe5be32" providerId="AD" clId="Web-{15E8DED6-F38D-49BC-9656-AA60C49EE733}" dt="2024-03-14T08:58:48.346" v="59"/>
          <ac:grpSpMkLst>
            <pc:docMk/>
            <pc:sldMk cId="3644704873" sldId="256"/>
            <ac:grpSpMk id="20" creationId="{132FD491-28F3-42E7-AEBF-A9E3C462C92A}"/>
          </ac:grpSpMkLst>
        </pc:grpChg>
        <pc:grpChg chg="add del">
          <ac:chgData name="MELIKE BEYAZLI" userId="S::20406601001@ogrenci.btu.edu.tr::89942508-5ee0-4ba8-adbe-5e041fe5be32" providerId="AD" clId="Web-{15E8DED6-F38D-49BC-9656-AA60C49EE733}" dt="2024-03-14T08:58:55.033" v="61"/>
          <ac:grpSpMkLst>
            <pc:docMk/>
            <pc:sldMk cId="3644704873" sldId="256"/>
            <ac:grpSpMk id="25" creationId="{132FD491-28F3-42E7-AEBF-A9E3C462C92A}"/>
          </ac:grpSpMkLst>
        </pc:grpChg>
      </pc:sldChg>
      <pc:sldChg chg="modSp mod modClrScheme chgLayout">
        <pc:chgData name="MELIKE BEYAZLI" userId="S::20406601001@ogrenci.btu.edu.tr::89942508-5ee0-4ba8-adbe-5e041fe5be32" providerId="AD" clId="Web-{15E8DED6-F38D-49BC-9656-AA60C49EE733}" dt="2024-03-14T08:59:01.409" v="63"/>
        <pc:sldMkLst>
          <pc:docMk/>
          <pc:sldMk cId="819042176" sldId="257"/>
        </pc:sldMkLst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819042176" sldId="257"/>
            <ac:spMk id="2" creationId="{00000000-0000-0000-0000-000000000000}"/>
          </ac:spMkLst>
        </pc:spChg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819042176" sldId="257"/>
            <ac:spMk id="3" creationId="{00000000-0000-0000-0000-000000000000}"/>
          </ac:spMkLst>
        </pc:spChg>
      </pc:sldChg>
      <pc:sldChg chg="modSp mod modClrScheme chgLayout">
        <pc:chgData name="MELIKE BEYAZLI" userId="S::20406601001@ogrenci.btu.edu.tr::89942508-5ee0-4ba8-adbe-5e041fe5be32" providerId="AD" clId="Web-{15E8DED6-F38D-49BC-9656-AA60C49EE733}" dt="2024-03-14T08:59:01.409" v="63"/>
        <pc:sldMkLst>
          <pc:docMk/>
          <pc:sldMk cId="2234711332" sldId="258"/>
        </pc:sldMkLst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2234711332" sldId="258"/>
            <ac:spMk id="2" creationId="{00000000-0000-0000-0000-000000000000}"/>
          </ac:spMkLst>
        </pc:spChg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2234711332" sldId="258"/>
            <ac:spMk id="13" creationId="{00000000-0000-0000-0000-000000000000}"/>
          </ac:spMkLst>
        </pc:spChg>
      </pc:sldChg>
      <pc:sldChg chg="modSp mod modClrScheme chgLayout">
        <pc:chgData name="MELIKE BEYAZLI" userId="S::20406601001@ogrenci.btu.edu.tr::89942508-5ee0-4ba8-adbe-5e041fe5be32" providerId="AD" clId="Web-{15E8DED6-F38D-49BC-9656-AA60C49EE733}" dt="2024-03-14T08:59:01.409" v="63"/>
        <pc:sldMkLst>
          <pc:docMk/>
          <pc:sldMk cId="400336417" sldId="259"/>
        </pc:sldMkLst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400336417" sldId="259"/>
            <ac:spMk id="2" creationId="{00000000-0000-0000-0000-000000000000}"/>
          </ac:spMkLst>
        </pc:spChg>
        <pc:picChg chg="mod ord">
          <ac:chgData name="MELIKE BEYAZLI" userId="S::20406601001@ogrenci.btu.edu.tr::89942508-5ee0-4ba8-adbe-5e041fe5be32" providerId="AD" clId="Web-{15E8DED6-F38D-49BC-9656-AA60C49EE733}" dt="2024-03-14T08:59:01.409" v="63"/>
          <ac:picMkLst>
            <pc:docMk/>
            <pc:sldMk cId="400336417" sldId="259"/>
            <ac:picMk id="6" creationId="{00000000-0000-0000-0000-000000000000}"/>
          </ac:picMkLst>
        </pc:picChg>
      </pc:sldChg>
      <pc:sldChg chg="modSp mod modClrScheme chgLayout">
        <pc:chgData name="MELIKE BEYAZLI" userId="S::20406601001@ogrenci.btu.edu.tr::89942508-5ee0-4ba8-adbe-5e041fe5be32" providerId="AD" clId="Web-{15E8DED6-F38D-49BC-9656-AA60C49EE733}" dt="2024-03-14T08:59:01.409" v="63"/>
        <pc:sldMkLst>
          <pc:docMk/>
          <pc:sldMk cId="1562359014" sldId="260"/>
        </pc:sldMkLst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1562359014" sldId="260"/>
            <ac:spMk id="2" creationId="{00000000-0000-0000-0000-000000000000}"/>
          </ac:spMkLst>
        </pc:spChg>
      </pc:sldChg>
      <pc:sldChg chg="addSp delSp modSp mod setBg modClrScheme setClrOvrMap delDesignElem chgLayout">
        <pc:chgData name="MELIKE BEYAZLI" userId="S::20406601001@ogrenci.btu.edu.tr::89942508-5ee0-4ba8-adbe-5e041fe5be32" providerId="AD" clId="Web-{15E8DED6-F38D-49BC-9656-AA60C49EE733}" dt="2024-03-14T09:04:08.950" v="120" actId="20577"/>
        <pc:sldMkLst>
          <pc:docMk/>
          <pc:sldMk cId="582014302" sldId="261"/>
        </pc:sldMkLst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582014302" sldId="261"/>
            <ac:spMk id="2" creationId="{00000000-0000-0000-0000-000000000000}"/>
          </ac:spMkLst>
        </pc:spChg>
        <pc:spChg chg="del mod">
          <ac:chgData name="MELIKE BEYAZLI" userId="S::20406601001@ogrenci.btu.edu.tr::89942508-5ee0-4ba8-adbe-5e041fe5be32" providerId="AD" clId="Web-{15E8DED6-F38D-49BC-9656-AA60C49EE733}" dt="2024-03-14T08:49:17.529" v="6"/>
          <ac:spMkLst>
            <pc:docMk/>
            <pc:sldMk cId="582014302" sldId="261"/>
            <ac:spMk id="3" creationId="{00000000-0000-0000-0000-000000000000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1:23.534" v="23"/>
          <ac:spMkLst>
            <pc:docMk/>
            <pc:sldMk cId="582014302" sldId="261"/>
            <ac:spMk id="10" creationId="{47B41DE0-AA3F-907F-BE55-754B7B4EECFD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1:23.534" v="23"/>
          <ac:spMkLst>
            <pc:docMk/>
            <pc:sldMk cId="582014302" sldId="261"/>
            <ac:spMk id="13" creationId="{99830760-26BB-4DF9-938D-77E5D34C8343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1:23.534" v="23"/>
          <ac:spMkLst>
            <pc:docMk/>
            <pc:sldMk cId="582014302" sldId="261"/>
            <ac:spMk id="15" creationId="{F12B191D-14E0-48C6-9541-2DC3B7D19894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1:23.534" v="23"/>
          <ac:spMkLst>
            <pc:docMk/>
            <pc:sldMk cId="582014302" sldId="261"/>
            <ac:spMk id="17" creationId="{575806C2-AB07-4F56-936F-6EA1070F7F49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1:23.534" v="23"/>
          <ac:spMkLst>
            <pc:docMk/>
            <pc:sldMk cId="582014302" sldId="261"/>
            <ac:spMk id="23" creationId="{D55F217F-C24D-4846-B638-491EF6D27703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1:29.299" v="25"/>
          <ac:spMkLst>
            <pc:docMk/>
            <pc:sldMk cId="582014302" sldId="261"/>
            <ac:spMk id="30" creationId="{07F2E2B7-CBED-E011-CD22-A1B7AFF44C30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1:39.003" v="27"/>
          <ac:spMkLst>
            <pc:docMk/>
            <pc:sldMk cId="582014302" sldId="261"/>
            <ac:spMk id="32" creationId="{3BEC54B9-9C96-43ED-BBCB-4BC9414D6828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1:39.003" v="27"/>
          <ac:spMkLst>
            <pc:docMk/>
            <pc:sldMk cId="582014302" sldId="261"/>
            <ac:spMk id="33" creationId="{201D9977-0AA3-4BC5-B017-90C09768C2D8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1:39.003" v="27"/>
          <ac:spMkLst>
            <pc:docMk/>
            <pc:sldMk cId="582014302" sldId="261"/>
            <ac:spMk id="34" creationId="{AD26B686-4849-B8EF-90EE-973281A9E240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1:39.003" v="27"/>
          <ac:spMkLst>
            <pc:docMk/>
            <pc:sldMk cId="582014302" sldId="261"/>
            <ac:spMk id="35" creationId="{822420C6-1158-4C12-8A9C-6E38BCD3AA9D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1:47.550" v="29"/>
          <ac:spMkLst>
            <pc:docMk/>
            <pc:sldMk cId="582014302" sldId="261"/>
            <ac:spMk id="39" creationId="{6C7A3C75-7B05-42DB-AC2B-69BC83C80271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1:47.550" v="29"/>
          <ac:spMkLst>
            <pc:docMk/>
            <pc:sldMk cId="582014302" sldId="261"/>
            <ac:spMk id="40" creationId="{E7D05DA5-1A64-F3AE-A88F-BDB9C72A7013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1:47.550" v="29"/>
          <ac:spMkLst>
            <pc:docMk/>
            <pc:sldMk cId="582014302" sldId="261"/>
            <ac:spMk id="41" creationId="{FFCAEE24-2C20-4031-A481-C2EFB67B885E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2:17.082" v="31"/>
          <ac:spMkLst>
            <pc:docMk/>
            <pc:sldMk cId="582014302" sldId="261"/>
            <ac:spMk id="45" creationId="{E009DD9B-5EE2-4C0D-8B2B-351C8C102205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2:17.082" v="31"/>
          <ac:spMkLst>
            <pc:docMk/>
            <pc:sldMk cId="582014302" sldId="261"/>
            <ac:spMk id="46" creationId="{E720DB99-7745-4E75-9D96-AAB6D55C531E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2:17.082" v="31"/>
          <ac:spMkLst>
            <pc:docMk/>
            <pc:sldMk cId="582014302" sldId="261"/>
            <ac:spMk id="47" creationId="{D68803C4-E159-4360-B7BB-74205C8F782D}"/>
          </ac:spMkLst>
        </pc:spChg>
        <pc:spChg chg="add mod ord">
          <ac:chgData name="MELIKE BEYAZLI" userId="S::20406601001@ogrenci.btu.edu.tr::89942508-5ee0-4ba8-adbe-5e041fe5be32" providerId="AD" clId="Web-{15E8DED6-F38D-49BC-9656-AA60C49EE733}" dt="2024-03-14T09:04:08.950" v="120" actId="20577"/>
          <ac:spMkLst>
            <pc:docMk/>
            <pc:sldMk cId="582014302" sldId="261"/>
            <ac:spMk id="48" creationId="{DBC8A498-D231-043D-3AAF-104B980329E2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2:17.082" v="31"/>
          <ac:spMkLst>
            <pc:docMk/>
            <pc:sldMk cId="582014302" sldId="261"/>
            <ac:spMk id="49" creationId="{504B0465-3B07-49BF-BEA7-D81476246293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2:17.082" v="31"/>
          <ac:spMkLst>
            <pc:docMk/>
            <pc:sldMk cId="582014302" sldId="261"/>
            <ac:spMk id="50" creationId="{49B7FFA5-14CB-4A4F-9BCC-CA3AA5D9D276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2:17.082" v="31"/>
          <ac:spMkLst>
            <pc:docMk/>
            <pc:sldMk cId="582014302" sldId="261"/>
            <ac:spMk id="51" creationId="{04E48745-7512-4EC2-9E20-9092D12150CA}"/>
          </ac:spMkLst>
        </pc:spChg>
        <pc:spChg chg="add">
          <ac:chgData name="MELIKE BEYAZLI" userId="S::20406601001@ogrenci.btu.edu.tr::89942508-5ee0-4ba8-adbe-5e041fe5be32" providerId="AD" clId="Web-{15E8DED6-F38D-49BC-9656-AA60C49EE733}" dt="2024-03-14T08:53:00.021" v="37"/>
          <ac:spMkLst>
            <pc:docMk/>
            <pc:sldMk cId="582014302" sldId="261"/>
            <ac:spMk id="52" creationId="{395BC10F-28F2-43C8-9B67-1D3A0543A7FF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2:49.583" v="34"/>
          <ac:spMkLst>
            <pc:docMk/>
            <pc:sldMk cId="582014302" sldId="261"/>
            <ac:spMk id="53" creationId="{96D8E679-BF08-4A7D-AED0-0AD7A8516D67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2:49.583" v="34"/>
          <ac:spMkLst>
            <pc:docMk/>
            <pc:sldMk cId="582014302" sldId="261"/>
            <ac:spMk id="55" creationId="{9ECCD201-B0E8-4CCD-BBD7-9B287AF7E583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6:58.654" v="49"/>
          <ac:spMkLst>
            <pc:docMk/>
            <pc:sldMk cId="582014302" sldId="261"/>
            <ac:spMk id="56" creationId="{99830760-26BB-4DF9-938D-77E5D34C8343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4:55.885" v="41"/>
          <ac:spMkLst>
            <pc:docMk/>
            <pc:sldMk cId="582014302" sldId="261"/>
            <ac:spMk id="58" creationId="{75697405-D261-4D6B-8E15-0FF5AE9DD206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5:38.230" v="45"/>
          <ac:spMkLst>
            <pc:docMk/>
            <pc:sldMk cId="582014302" sldId="261"/>
            <ac:spMk id="66" creationId="{8A3E33AE-BEC0-44D9-B1CF-E0F049058156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5:01.963" v="43"/>
          <ac:spMkLst>
            <pc:docMk/>
            <pc:sldMk cId="582014302" sldId="261"/>
            <ac:spMk id="68" creationId="{96D8E679-BF08-4A7D-AED0-0AD7A8516D67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5:01.963" v="43"/>
          <ac:spMkLst>
            <pc:docMk/>
            <pc:sldMk cId="582014302" sldId="261"/>
            <ac:spMk id="70" creationId="{9ECCD201-B0E8-4CCD-BBD7-9B287AF7E583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6:58.654" v="49"/>
          <ac:spMkLst>
            <pc:docMk/>
            <pc:sldMk cId="582014302" sldId="261"/>
            <ac:spMk id="81" creationId="{F12B191D-14E0-48C6-9541-2DC3B7D19894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6:58.654" v="49"/>
          <ac:spMkLst>
            <pc:docMk/>
            <pc:sldMk cId="582014302" sldId="261"/>
            <ac:spMk id="88" creationId="{575806C2-AB07-4F56-936F-6EA1070F7F49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7:18.765" v="51"/>
          <ac:spMkLst>
            <pc:docMk/>
            <pc:sldMk cId="582014302" sldId="261"/>
            <ac:spMk id="92" creationId="{20E9A622-9996-4927-BBCD-AEE2687BEDAD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7:18.765" v="51"/>
          <ac:spMkLst>
            <pc:docMk/>
            <pc:sldMk cId="582014302" sldId="261"/>
            <ac:spMk id="93" creationId="{51DE3FC3-BAC1-4105-9620-4FB64EDCE876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6:58.654" v="49"/>
          <ac:spMkLst>
            <pc:docMk/>
            <pc:sldMk cId="582014302" sldId="261"/>
            <ac:spMk id="96" creationId="{D55F217F-C24D-4846-B638-491EF6D27703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7:18.765" v="51"/>
          <ac:spMkLst>
            <pc:docMk/>
            <pc:sldMk cId="582014302" sldId="261"/>
            <ac:spMk id="97" creationId="{CEF02B21-6D04-4A6A-B03E-CF7642D59161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7:18.765" v="51"/>
          <ac:spMkLst>
            <pc:docMk/>
            <pc:sldMk cId="582014302" sldId="261"/>
            <ac:spMk id="98" creationId="{97E39010-823C-439A-B438-FEEDF549083C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582014302" sldId="261"/>
            <ac:spMk id="99" creationId="{6804CCDD-88C7-4B43-A381-F2D8DAF62BE3}"/>
          </ac:spMkLst>
        </pc:spChg>
        <pc:spChg chg="add del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582014302" sldId="261"/>
            <ac:spMk id="100" creationId="{BBECEAC1-4BBC-4815-B44E-D9B231A3FC16}"/>
          </ac:spMkLst>
        </pc:spChg>
        <pc:grpChg chg="add del">
          <ac:chgData name="MELIKE BEYAZLI" userId="S::20406601001@ogrenci.btu.edu.tr::89942508-5ee0-4ba8-adbe-5e041fe5be32" providerId="AD" clId="Web-{15E8DED6-F38D-49BC-9656-AA60C49EE733}" dt="2024-03-14T08:51:23.534" v="23"/>
          <ac:grpSpMkLst>
            <pc:docMk/>
            <pc:sldMk cId="582014302" sldId="261"/>
            <ac:grpSpMk id="19" creationId="{C69923DF-00DF-45A6-86A0-5AD7FE498CFD}"/>
          </ac:grpSpMkLst>
        </pc:grpChg>
        <pc:grpChg chg="add del">
          <ac:chgData name="MELIKE BEYAZLI" userId="S::20406601001@ogrenci.btu.edu.tr::89942508-5ee0-4ba8-adbe-5e041fe5be32" providerId="AD" clId="Web-{15E8DED6-F38D-49BC-9656-AA60C49EE733}" dt="2024-03-14T08:51:29.299" v="25"/>
          <ac:grpSpMkLst>
            <pc:docMk/>
            <pc:sldMk cId="582014302" sldId="261"/>
            <ac:grpSpMk id="21" creationId="{54FBC6F2-8708-4069-AD0A-911A723CDD02}"/>
          </ac:grpSpMkLst>
        </pc:grpChg>
        <pc:grpChg chg="add del">
          <ac:chgData name="MELIKE BEYAZLI" userId="S::20406601001@ogrenci.btu.edu.tr::89942508-5ee0-4ba8-adbe-5e041fe5be32" providerId="AD" clId="Web-{15E8DED6-F38D-49BC-9656-AA60C49EE733}" dt="2024-03-14T08:51:29.299" v="25"/>
          <ac:grpSpMkLst>
            <pc:docMk/>
            <pc:sldMk cId="582014302" sldId="261"/>
            <ac:grpSpMk id="25" creationId="{3D837D9D-C83F-4B5F-A3E4-0566BFFDE5BB}"/>
          </ac:grpSpMkLst>
        </pc:grpChg>
        <pc:grpChg chg="add del">
          <ac:chgData name="MELIKE BEYAZLI" userId="S::20406601001@ogrenci.btu.edu.tr::89942508-5ee0-4ba8-adbe-5e041fe5be32" providerId="AD" clId="Web-{15E8DED6-F38D-49BC-9656-AA60C49EE733}" dt="2024-03-14T08:51:29.299" v="25"/>
          <ac:grpSpMkLst>
            <pc:docMk/>
            <pc:sldMk cId="582014302" sldId="261"/>
            <ac:grpSpMk id="27" creationId="{8014E084-82AA-4AF5-8DCD-D78AE42BCCC0}"/>
          </ac:grpSpMkLst>
        </pc:grpChg>
        <pc:grpChg chg="add del">
          <ac:chgData name="MELIKE BEYAZLI" userId="S::20406601001@ogrenci.btu.edu.tr::89942508-5ee0-4ba8-adbe-5e041fe5be32" providerId="AD" clId="Web-{15E8DED6-F38D-49BC-9656-AA60C49EE733}" dt="2024-03-14T08:51:39.003" v="27"/>
          <ac:grpSpMkLst>
            <pc:docMk/>
            <pc:sldMk cId="582014302" sldId="261"/>
            <ac:grpSpMk id="36" creationId="{D96E3E53-A85C-4F1C-8D49-274B28584203}"/>
          </ac:grpSpMkLst>
        </pc:grpChg>
        <pc:grpChg chg="add del">
          <ac:chgData name="MELIKE BEYAZLI" userId="S::20406601001@ogrenci.btu.edu.tr::89942508-5ee0-4ba8-adbe-5e041fe5be32" providerId="AD" clId="Web-{15E8DED6-F38D-49BC-9656-AA60C49EE733}" dt="2024-03-14T08:51:47.550" v="29"/>
          <ac:grpSpMkLst>
            <pc:docMk/>
            <pc:sldMk cId="582014302" sldId="261"/>
            <ac:grpSpMk id="42" creationId="{0AAF5F9E-10A7-46B6-A994-C63963ED3249}"/>
          </ac:grpSpMkLst>
        </pc:grpChg>
        <pc:grpChg chg="add">
          <ac:chgData name="MELIKE BEYAZLI" userId="S::20406601001@ogrenci.btu.edu.tr::89942508-5ee0-4ba8-adbe-5e041fe5be32" providerId="AD" clId="Web-{15E8DED6-F38D-49BC-9656-AA60C49EE733}" dt="2024-03-14T08:53:00.021" v="37"/>
          <ac:grpSpMkLst>
            <pc:docMk/>
            <pc:sldMk cId="582014302" sldId="261"/>
            <ac:grpSpMk id="54" creationId="{B0304908-7666-49AF-8BE8-B722183B3938}"/>
          </ac:grpSpMkLst>
        </pc:grpChg>
        <pc:grpChg chg="add del">
          <ac:chgData name="MELIKE BEYAZLI" userId="S::20406601001@ogrenci.btu.edu.tr::89942508-5ee0-4ba8-adbe-5e041fe5be32" providerId="AD" clId="Web-{15E8DED6-F38D-49BC-9656-AA60C49EE733}" dt="2024-03-14T08:52:49.583" v="34"/>
          <ac:grpSpMkLst>
            <pc:docMk/>
            <pc:sldMk cId="582014302" sldId="261"/>
            <ac:grpSpMk id="57" creationId="{F17BE534-3849-4720-BB97-AC159CE87F03}"/>
          </ac:grpSpMkLst>
        </pc:grpChg>
        <pc:grpChg chg="add del">
          <ac:chgData name="MELIKE BEYAZLI" userId="S::20406601001@ogrenci.btu.edu.tr::89942508-5ee0-4ba8-adbe-5e041fe5be32" providerId="AD" clId="Web-{15E8DED6-F38D-49BC-9656-AA60C49EE733}" dt="2024-03-14T08:54:55.885" v="41"/>
          <ac:grpSpMkLst>
            <pc:docMk/>
            <pc:sldMk cId="582014302" sldId="261"/>
            <ac:grpSpMk id="59" creationId="{19373530-15FD-4390-A707-0FA6DA4D5133}"/>
          </ac:grpSpMkLst>
        </pc:grpChg>
        <pc:grpChg chg="add del">
          <ac:chgData name="MELIKE BEYAZLI" userId="S::20406601001@ogrenci.btu.edu.tr::89942508-5ee0-4ba8-adbe-5e041fe5be32" providerId="AD" clId="Web-{15E8DED6-F38D-49BC-9656-AA60C49EE733}" dt="2024-03-14T08:55:01.963" v="43"/>
          <ac:grpSpMkLst>
            <pc:docMk/>
            <pc:sldMk cId="582014302" sldId="261"/>
            <ac:grpSpMk id="72" creationId="{F17BE534-3849-4720-BB97-AC159CE87F03}"/>
          </ac:grpSpMkLst>
        </pc:grpChg>
        <pc:grpChg chg="add del">
          <ac:chgData name="MELIKE BEYAZLI" userId="S::20406601001@ogrenci.btu.edu.tr::89942508-5ee0-4ba8-adbe-5e041fe5be32" providerId="AD" clId="Web-{15E8DED6-F38D-49BC-9656-AA60C49EE733}" dt="2024-03-14T08:55:38.230" v="45"/>
          <ac:grpSpMkLst>
            <pc:docMk/>
            <pc:sldMk cId="582014302" sldId="261"/>
            <ac:grpSpMk id="74" creationId="{9B89B816-8338-4E83-96E2-DF0871F1E877}"/>
          </ac:grpSpMkLst>
        </pc:grpChg>
        <pc:grpChg chg="add del">
          <ac:chgData name="MELIKE BEYAZLI" userId="S::20406601001@ogrenci.btu.edu.tr::89942508-5ee0-4ba8-adbe-5e041fe5be32" providerId="AD" clId="Web-{15E8DED6-F38D-49BC-9656-AA60C49EE733}" dt="2024-03-14T08:56:58.654" v="49"/>
          <ac:grpSpMkLst>
            <pc:docMk/>
            <pc:sldMk cId="582014302" sldId="261"/>
            <ac:grpSpMk id="89" creationId="{C69923DF-00DF-45A6-86A0-5AD7FE498CFD}"/>
          </ac:grpSpMkLst>
        </pc:grpChg>
        <pc:picChg chg="add mod ord">
          <ac:chgData name="MELIKE BEYAZLI" userId="S::20406601001@ogrenci.btu.edu.tr::89942508-5ee0-4ba8-adbe-5e041fe5be32" providerId="AD" clId="Web-{15E8DED6-F38D-49BC-9656-AA60C49EE733}" dt="2024-03-14T08:57:44.484" v="54"/>
          <ac:picMkLst>
            <pc:docMk/>
            <pc:sldMk cId="582014302" sldId="261"/>
            <ac:picMk id="4" creationId="{96C1CA5F-7823-D158-E625-E1189C940559}"/>
          </ac:picMkLst>
        </pc:picChg>
        <pc:picChg chg="add mod ord">
          <ac:chgData name="MELIKE BEYAZLI" userId="S::20406601001@ogrenci.btu.edu.tr::89942508-5ee0-4ba8-adbe-5e041fe5be32" providerId="AD" clId="Web-{15E8DED6-F38D-49BC-9656-AA60C49EE733}" dt="2024-03-14T08:57:44.484" v="54"/>
          <ac:picMkLst>
            <pc:docMk/>
            <pc:sldMk cId="582014302" sldId="261"/>
            <ac:picMk id="5" creationId="{3FD638BE-F4CA-865F-5906-ED696D276C94}"/>
          </ac:picMkLst>
        </pc:picChg>
        <pc:picChg chg="add mod ord">
          <ac:chgData name="MELIKE BEYAZLI" userId="S::20406601001@ogrenci.btu.edu.tr::89942508-5ee0-4ba8-adbe-5e041fe5be32" providerId="AD" clId="Web-{15E8DED6-F38D-49BC-9656-AA60C49EE733}" dt="2024-03-14T08:57:44.484" v="54"/>
          <ac:picMkLst>
            <pc:docMk/>
            <pc:sldMk cId="582014302" sldId="261"/>
            <ac:picMk id="6" creationId="{023846F0-5A80-0F8D-5AED-64C05F4344EF}"/>
          </ac:picMkLst>
        </pc:picChg>
      </pc:sldChg>
      <pc:sldChg chg="modSp mod modClrScheme chgLayout">
        <pc:chgData name="MELIKE BEYAZLI" userId="S::20406601001@ogrenci.btu.edu.tr::89942508-5ee0-4ba8-adbe-5e041fe5be32" providerId="AD" clId="Web-{15E8DED6-F38D-49BC-9656-AA60C49EE733}" dt="2024-03-14T08:59:01.409" v="63"/>
        <pc:sldMkLst>
          <pc:docMk/>
          <pc:sldMk cId="349723863" sldId="262"/>
        </pc:sldMkLst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349723863" sldId="262"/>
            <ac:spMk id="2" creationId="{00000000-0000-0000-0000-000000000000}"/>
          </ac:spMkLst>
        </pc:spChg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349723863" sldId="262"/>
            <ac:spMk id="3" creationId="{00000000-0000-0000-0000-000000000000}"/>
          </ac:spMkLst>
        </pc:spChg>
      </pc:sldChg>
      <pc:sldChg chg="modSp mod modClrScheme chgLayout">
        <pc:chgData name="MELIKE BEYAZLI" userId="S::20406601001@ogrenci.btu.edu.tr::89942508-5ee0-4ba8-adbe-5e041fe5be32" providerId="AD" clId="Web-{15E8DED6-F38D-49BC-9656-AA60C49EE733}" dt="2024-03-14T08:59:01.409" v="63"/>
        <pc:sldMkLst>
          <pc:docMk/>
          <pc:sldMk cId="3754378778" sldId="263"/>
        </pc:sldMkLst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3754378778" sldId="263"/>
            <ac:spMk id="2" creationId="{00000000-0000-0000-0000-000000000000}"/>
          </ac:spMkLst>
        </pc:spChg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3754378778" sldId="263"/>
            <ac:spMk id="3" creationId="{00000000-0000-0000-0000-000000000000}"/>
          </ac:spMkLst>
        </pc:spChg>
      </pc:sldChg>
      <pc:sldChg chg="modSp mod modClrScheme chgLayout">
        <pc:chgData name="MELIKE BEYAZLI" userId="S::20406601001@ogrenci.btu.edu.tr::89942508-5ee0-4ba8-adbe-5e041fe5be32" providerId="AD" clId="Web-{15E8DED6-F38D-49BC-9656-AA60C49EE733}" dt="2024-03-14T08:59:01.409" v="63"/>
        <pc:sldMkLst>
          <pc:docMk/>
          <pc:sldMk cId="3264948278" sldId="264"/>
        </pc:sldMkLst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3264948278" sldId="264"/>
            <ac:spMk id="2" creationId="{00000000-0000-0000-0000-000000000000}"/>
          </ac:spMkLst>
        </pc:spChg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3264948278" sldId="264"/>
            <ac:spMk id="3" creationId="{00000000-0000-0000-0000-000000000000}"/>
          </ac:spMkLst>
        </pc:spChg>
      </pc:sldChg>
      <pc:sldChg chg="modSp mod modClrScheme chgLayout">
        <pc:chgData name="MELIKE BEYAZLI" userId="S::20406601001@ogrenci.btu.edu.tr::89942508-5ee0-4ba8-adbe-5e041fe5be32" providerId="AD" clId="Web-{15E8DED6-F38D-49BC-9656-AA60C49EE733}" dt="2024-03-14T08:59:01.409" v="63"/>
        <pc:sldMkLst>
          <pc:docMk/>
          <pc:sldMk cId="875112188" sldId="265"/>
        </pc:sldMkLst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875112188" sldId="265"/>
            <ac:spMk id="2" creationId="{00000000-0000-0000-0000-000000000000}"/>
          </ac:spMkLst>
        </pc:spChg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875112188" sldId="265"/>
            <ac:spMk id="4" creationId="{00000000-0000-0000-0000-000000000000}"/>
          </ac:spMkLst>
        </pc:spChg>
      </pc:sldChg>
      <pc:sldChg chg="modSp mod modClrScheme chgLayout">
        <pc:chgData name="MELIKE BEYAZLI" userId="S::20406601001@ogrenci.btu.edu.tr::89942508-5ee0-4ba8-adbe-5e041fe5be32" providerId="AD" clId="Web-{15E8DED6-F38D-49BC-9656-AA60C49EE733}" dt="2024-03-14T08:59:01.409" v="63"/>
        <pc:sldMkLst>
          <pc:docMk/>
          <pc:sldMk cId="2072819947" sldId="266"/>
        </pc:sldMkLst>
        <pc:picChg chg="mod ord">
          <ac:chgData name="MELIKE BEYAZLI" userId="S::20406601001@ogrenci.btu.edu.tr::89942508-5ee0-4ba8-adbe-5e041fe5be32" providerId="AD" clId="Web-{15E8DED6-F38D-49BC-9656-AA60C49EE733}" dt="2024-03-14T08:59:01.409" v="63"/>
          <ac:picMkLst>
            <pc:docMk/>
            <pc:sldMk cId="2072819947" sldId="266"/>
            <ac:picMk id="4" creationId="{00000000-0000-0000-0000-000000000000}"/>
          </ac:picMkLst>
        </pc:picChg>
      </pc:sldChg>
      <pc:sldChg chg="modSp mod modClrScheme chgLayout">
        <pc:chgData name="MELIKE BEYAZLI" userId="S::20406601001@ogrenci.btu.edu.tr::89942508-5ee0-4ba8-adbe-5e041fe5be32" providerId="AD" clId="Web-{15E8DED6-F38D-49BC-9656-AA60C49EE733}" dt="2024-03-14T08:59:01.409" v="63"/>
        <pc:sldMkLst>
          <pc:docMk/>
          <pc:sldMk cId="3581786350" sldId="267"/>
        </pc:sldMkLst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3581786350" sldId="267"/>
            <ac:spMk id="2" creationId="{00000000-0000-0000-0000-000000000000}"/>
          </ac:spMkLst>
        </pc:spChg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3581786350" sldId="267"/>
            <ac:spMk id="4" creationId="{00000000-0000-0000-0000-000000000000}"/>
          </ac:spMkLst>
        </pc:spChg>
      </pc:sldChg>
      <pc:sldChg chg="modSp mod modClrScheme chgLayout">
        <pc:chgData name="MELIKE BEYAZLI" userId="S::20406601001@ogrenci.btu.edu.tr::89942508-5ee0-4ba8-adbe-5e041fe5be32" providerId="AD" clId="Web-{15E8DED6-F38D-49BC-9656-AA60C49EE733}" dt="2024-03-14T08:59:01.409" v="63"/>
        <pc:sldMkLst>
          <pc:docMk/>
          <pc:sldMk cId="1712717945" sldId="268"/>
        </pc:sldMkLst>
        <pc:spChg chg="mod ord">
          <ac:chgData name="MELIKE BEYAZLI" userId="S::20406601001@ogrenci.btu.edu.tr::89942508-5ee0-4ba8-adbe-5e041fe5be32" providerId="AD" clId="Web-{15E8DED6-F38D-49BC-9656-AA60C49EE733}" dt="2024-03-14T08:59:01.409" v="63"/>
          <ac:spMkLst>
            <pc:docMk/>
            <pc:sldMk cId="1712717945" sldId="268"/>
            <ac:spMk id="6" creationId="{00000000-0000-0000-0000-000000000000}"/>
          </ac:spMkLst>
        </pc:spChg>
        <pc:picChg chg="mod ord">
          <ac:chgData name="MELIKE BEYAZLI" userId="S::20406601001@ogrenci.btu.edu.tr::89942508-5ee0-4ba8-adbe-5e041fe5be32" providerId="AD" clId="Web-{15E8DED6-F38D-49BC-9656-AA60C49EE733}" dt="2024-03-14T08:59:01.409" v="63"/>
          <ac:picMkLst>
            <pc:docMk/>
            <pc:sldMk cId="1712717945" sldId="268"/>
            <ac:picMk id="4" creationId="{00000000-0000-0000-0000-000000000000}"/>
          </ac:picMkLst>
        </pc:picChg>
      </pc:sldChg>
      <pc:sldChg chg="addSp delSp modSp new mod modClrScheme chgLayout">
        <pc:chgData name="MELIKE BEYAZLI" userId="S::20406601001@ogrenci.btu.edu.tr::89942508-5ee0-4ba8-adbe-5e041fe5be32" providerId="AD" clId="Web-{15E8DED6-F38D-49BC-9656-AA60C49EE733}" dt="2024-03-14T09:18:35.589" v="138" actId="1076"/>
        <pc:sldMkLst>
          <pc:docMk/>
          <pc:sldMk cId="545010226" sldId="269"/>
        </pc:sldMkLst>
        <pc:spChg chg="del mod ord">
          <ac:chgData name="MELIKE BEYAZLI" userId="S::20406601001@ogrenci.btu.edu.tr::89942508-5ee0-4ba8-adbe-5e041fe5be32" providerId="AD" clId="Web-{15E8DED6-F38D-49BC-9656-AA60C49EE733}" dt="2024-03-14T09:04:57.546" v="134"/>
          <ac:spMkLst>
            <pc:docMk/>
            <pc:sldMk cId="545010226" sldId="269"/>
            <ac:spMk id="2" creationId="{E8D78800-ED94-48BA-9A5B-736DEBB8BB9B}"/>
          </ac:spMkLst>
        </pc:spChg>
        <pc:spChg chg="mod ord">
          <ac:chgData name="MELIKE BEYAZLI" userId="S::20406601001@ogrenci.btu.edu.tr::89942508-5ee0-4ba8-adbe-5e041fe5be32" providerId="AD" clId="Web-{15E8DED6-F38D-49BC-9656-AA60C49EE733}" dt="2024-03-14T09:18:26.636" v="135" actId="1076"/>
          <ac:spMkLst>
            <pc:docMk/>
            <pc:sldMk cId="545010226" sldId="269"/>
            <ac:spMk id="3" creationId="{2BE5A977-405C-D7D0-403F-77117EAAA4EA}"/>
          </ac:spMkLst>
        </pc:spChg>
        <pc:spChg chg="add mod ord">
          <ac:chgData name="MELIKE BEYAZLI" userId="S::20406601001@ogrenci.btu.edu.tr::89942508-5ee0-4ba8-adbe-5e041fe5be32" providerId="AD" clId="Web-{15E8DED6-F38D-49BC-9656-AA60C49EE733}" dt="2024-03-14T09:04:37.217" v="125" actId="20577"/>
          <ac:spMkLst>
            <pc:docMk/>
            <pc:sldMk cId="545010226" sldId="269"/>
            <ac:spMk id="4" creationId="{3F6F26E2-9EF2-3E33-BAD6-E46433C71A13}"/>
          </ac:spMkLst>
        </pc:spChg>
        <pc:spChg chg="add mod ord">
          <ac:chgData name="MELIKE BEYAZLI" userId="S::20406601001@ogrenci.btu.edu.tr::89942508-5ee0-4ba8-adbe-5e041fe5be32" providerId="AD" clId="Web-{15E8DED6-F38D-49BC-9656-AA60C49EE733}" dt="2024-03-14T09:04:42.545" v="133" actId="20577"/>
          <ac:spMkLst>
            <pc:docMk/>
            <pc:sldMk cId="545010226" sldId="269"/>
            <ac:spMk id="5" creationId="{7568ADCB-DC6F-8E9C-ECAC-7B12B418D263}"/>
          </ac:spMkLst>
        </pc:spChg>
        <pc:spChg chg="add mod ord">
          <ac:chgData name="MELIKE BEYAZLI" userId="S::20406601001@ogrenci.btu.edu.tr::89942508-5ee0-4ba8-adbe-5e041fe5be32" providerId="AD" clId="Web-{15E8DED6-F38D-49BC-9656-AA60C49EE733}" dt="2024-03-14T09:04:27.420" v="121"/>
          <ac:spMkLst>
            <pc:docMk/>
            <pc:sldMk cId="545010226" sldId="269"/>
            <ac:spMk id="6" creationId="{3DE0197D-3EBA-A659-EFB8-A69F130C5581}"/>
          </ac:spMkLst>
        </pc:spChg>
        <pc:picChg chg="add mod">
          <ac:chgData name="MELIKE BEYAZLI" userId="S::20406601001@ogrenci.btu.edu.tr::89942508-5ee0-4ba8-adbe-5e041fe5be32" providerId="AD" clId="Web-{15E8DED6-F38D-49BC-9656-AA60C49EE733}" dt="2024-03-14T09:18:35.589" v="138" actId="1076"/>
          <ac:picMkLst>
            <pc:docMk/>
            <pc:sldMk cId="545010226" sldId="269"/>
            <ac:picMk id="122" creationId="{CBF89C70-71B9-A35F-5BDC-701FA31F5C8F}"/>
          </ac:picMkLst>
        </pc:picChg>
      </pc:sldChg>
      <pc:sldMasterChg chg="del delSldLayout">
        <pc:chgData name="MELIKE BEYAZLI" userId="S::20406601001@ogrenci.btu.edu.tr::89942508-5ee0-4ba8-adbe-5e041fe5be32" providerId="AD" clId="Web-{15E8DED6-F38D-49BC-9656-AA60C49EE733}" dt="2024-03-14T08:52:17.082" v="31"/>
        <pc:sldMasterMkLst>
          <pc:docMk/>
          <pc:sldMasterMk cId="343755441" sldId="2147483948"/>
        </pc:sldMasterMkLst>
        <pc:sldLayoutChg chg="del">
          <pc:chgData name="MELIKE BEYAZLI" userId="S::20406601001@ogrenci.btu.edu.tr::89942508-5ee0-4ba8-adbe-5e041fe5be32" providerId="AD" clId="Web-{15E8DED6-F38D-49BC-9656-AA60C49EE733}" dt="2024-03-14T08:52:17.082" v="31"/>
          <pc:sldLayoutMkLst>
            <pc:docMk/>
            <pc:sldMasterMk cId="343755441" sldId="2147483948"/>
            <pc:sldLayoutMk cId="2650196118" sldId="2147483949"/>
          </pc:sldLayoutMkLst>
        </pc:sldLayoutChg>
        <pc:sldLayoutChg chg="del">
          <pc:chgData name="MELIKE BEYAZLI" userId="S::20406601001@ogrenci.btu.edu.tr::89942508-5ee0-4ba8-adbe-5e041fe5be32" providerId="AD" clId="Web-{15E8DED6-F38D-49BC-9656-AA60C49EE733}" dt="2024-03-14T08:52:17.082" v="31"/>
          <pc:sldLayoutMkLst>
            <pc:docMk/>
            <pc:sldMasterMk cId="343755441" sldId="2147483948"/>
            <pc:sldLayoutMk cId="2429640177" sldId="2147483950"/>
          </pc:sldLayoutMkLst>
        </pc:sldLayoutChg>
        <pc:sldLayoutChg chg="del">
          <pc:chgData name="MELIKE BEYAZLI" userId="S::20406601001@ogrenci.btu.edu.tr::89942508-5ee0-4ba8-adbe-5e041fe5be32" providerId="AD" clId="Web-{15E8DED6-F38D-49BC-9656-AA60C49EE733}" dt="2024-03-14T08:52:17.082" v="31"/>
          <pc:sldLayoutMkLst>
            <pc:docMk/>
            <pc:sldMasterMk cId="343755441" sldId="2147483948"/>
            <pc:sldLayoutMk cId="1142679243" sldId="2147483951"/>
          </pc:sldLayoutMkLst>
        </pc:sldLayoutChg>
        <pc:sldLayoutChg chg="del">
          <pc:chgData name="MELIKE BEYAZLI" userId="S::20406601001@ogrenci.btu.edu.tr::89942508-5ee0-4ba8-adbe-5e041fe5be32" providerId="AD" clId="Web-{15E8DED6-F38D-49BC-9656-AA60C49EE733}" dt="2024-03-14T08:52:17.082" v="31"/>
          <pc:sldLayoutMkLst>
            <pc:docMk/>
            <pc:sldMasterMk cId="343755441" sldId="2147483948"/>
            <pc:sldLayoutMk cId="4191668001" sldId="2147483952"/>
          </pc:sldLayoutMkLst>
        </pc:sldLayoutChg>
        <pc:sldLayoutChg chg="del">
          <pc:chgData name="MELIKE BEYAZLI" userId="S::20406601001@ogrenci.btu.edu.tr::89942508-5ee0-4ba8-adbe-5e041fe5be32" providerId="AD" clId="Web-{15E8DED6-F38D-49BC-9656-AA60C49EE733}" dt="2024-03-14T08:52:17.082" v="31"/>
          <pc:sldLayoutMkLst>
            <pc:docMk/>
            <pc:sldMasterMk cId="343755441" sldId="2147483948"/>
            <pc:sldLayoutMk cId="796761874" sldId="2147483953"/>
          </pc:sldLayoutMkLst>
        </pc:sldLayoutChg>
        <pc:sldLayoutChg chg="del">
          <pc:chgData name="MELIKE BEYAZLI" userId="S::20406601001@ogrenci.btu.edu.tr::89942508-5ee0-4ba8-adbe-5e041fe5be32" providerId="AD" clId="Web-{15E8DED6-F38D-49BC-9656-AA60C49EE733}" dt="2024-03-14T08:52:17.082" v="31"/>
          <pc:sldLayoutMkLst>
            <pc:docMk/>
            <pc:sldMasterMk cId="343755441" sldId="2147483948"/>
            <pc:sldLayoutMk cId="539959420" sldId="2147483954"/>
          </pc:sldLayoutMkLst>
        </pc:sldLayoutChg>
        <pc:sldLayoutChg chg="del">
          <pc:chgData name="MELIKE BEYAZLI" userId="S::20406601001@ogrenci.btu.edu.tr::89942508-5ee0-4ba8-adbe-5e041fe5be32" providerId="AD" clId="Web-{15E8DED6-F38D-49BC-9656-AA60C49EE733}" dt="2024-03-14T08:52:17.082" v="31"/>
          <pc:sldLayoutMkLst>
            <pc:docMk/>
            <pc:sldMasterMk cId="343755441" sldId="2147483948"/>
            <pc:sldLayoutMk cId="2579774062" sldId="2147483955"/>
          </pc:sldLayoutMkLst>
        </pc:sldLayoutChg>
        <pc:sldLayoutChg chg="del">
          <pc:chgData name="MELIKE BEYAZLI" userId="S::20406601001@ogrenci.btu.edu.tr::89942508-5ee0-4ba8-adbe-5e041fe5be32" providerId="AD" clId="Web-{15E8DED6-F38D-49BC-9656-AA60C49EE733}" dt="2024-03-14T08:52:17.082" v="31"/>
          <pc:sldLayoutMkLst>
            <pc:docMk/>
            <pc:sldMasterMk cId="343755441" sldId="2147483948"/>
            <pc:sldLayoutMk cId="3557464471" sldId="2147483956"/>
          </pc:sldLayoutMkLst>
        </pc:sldLayoutChg>
        <pc:sldLayoutChg chg="del">
          <pc:chgData name="MELIKE BEYAZLI" userId="S::20406601001@ogrenci.btu.edu.tr::89942508-5ee0-4ba8-adbe-5e041fe5be32" providerId="AD" clId="Web-{15E8DED6-F38D-49BC-9656-AA60C49EE733}" dt="2024-03-14T08:52:17.082" v="31"/>
          <pc:sldLayoutMkLst>
            <pc:docMk/>
            <pc:sldMasterMk cId="343755441" sldId="2147483948"/>
            <pc:sldLayoutMk cId="30198554" sldId="2147483957"/>
          </pc:sldLayoutMkLst>
        </pc:sldLayoutChg>
        <pc:sldLayoutChg chg="del">
          <pc:chgData name="MELIKE BEYAZLI" userId="S::20406601001@ogrenci.btu.edu.tr::89942508-5ee0-4ba8-adbe-5e041fe5be32" providerId="AD" clId="Web-{15E8DED6-F38D-49BC-9656-AA60C49EE733}" dt="2024-03-14T08:52:17.082" v="31"/>
          <pc:sldLayoutMkLst>
            <pc:docMk/>
            <pc:sldMasterMk cId="343755441" sldId="2147483948"/>
            <pc:sldLayoutMk cId="3102493558" sldId="2147483958"/>
          </pc:sldLayoutMkLst>
        </pc:sldLayoutChg>
        <pc:sldLayoutChg chg="del">
          <pc:chgData name="MELIKE BEYAZLI" userId="S::20406601001@ogrenci.btu.edu.tr::89942508-5ee0-4ba8-adbe-5e041fe5be32" providerId="AD" clId="Web-{15E8DED6-F38D-49BC-9656-AA60C49EE733}" dt="2024-03-14T08:52:17.082" v="31"/>
          <pc:sldLayoutMkLst>
            <pc:docMk/>
            <pc:sldMasterMk cId="343755441" sldId="2147483948"/>
            <pc:sldLayoutMk cId="2501472439" sldId="2147483959"/>
          </pc:sldLayoutMkLst>
        </pc:sldLayoutChg>
      </pc:sldMasterChg>
      <pc:sldMasterChg chg="add del addSldLayout delSldLayout modSldLayout">
        <pc:chgData name="MELIKE BEYAZLI" userId="S::20406601001@ogrenci.btu.edu.tr::89942508-5ee0-4ba8-adbe-5e041fe5be32" providerId="AD" clId="Web-{15E8DED6-F38D-49BC-9656-AA60C49EE733}" dt="2024-03-14T08:52:24.114" v="32"/>
        <pc:sldMasterMkLst>
          <pc:docMk/>
          <pc:sldMasterMk cId="2435726375" sldId="2147483960"/>
        </pc:sldMasterMkLst>
        <pc:sldLayoutChg chg="add del mod replId">
          <pc:chgData name="MELIKE BEYAZLI" userId="S::20406601001@ogrenci.btu.edu.tr::89942508-5ee0-4ba8-adbe-5e041fe5be32" providerId="AD" clId="Web-{15E8DED6-F38D-49BC-9656-AA60C49EE733}" dt="2024-03-14T08:52:24.114" v="32"/>
          <pc:sldLayoutMkLst>
            <pc:docMk/>
            <pc:sldMasterMk cId="2435726375" sldId="2147483960"/>
            <pc:sldLayoutMk cId="3478916406" sldId="2147483961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2:24.114" v="32"/>
          <pc:sldLayoutMkLst>
            <pc:docMk/>
            <pc:sldMasterMk cId="2435726375" sldId="2147483960"/>
            <pc:sldLayoutMk cId="672833744" sldId="2147483962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2:24.114" v="32"/>
          <pc:sldLayoutMkLst>
            <pc:docMk/>
            <pc:sldMasterMk cId="2435726375" sldId="2147483960"/>
            <pc:sldLayoutMk cId="1829983611" sldId="2147483963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2:24.114" v="32"/>
          <pc:sldLayoutMkLst>
            <pc:docMk/>
            <pc:sldMasterMk cId="2435726375" sldId="2147483960"/>
            <pc:sldLayoutMk cId="3244070898" sldId="2147483964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2:24.114" v="32"/>
          <pc:sldLayoutMkLst>
            <pc:docMk/>
            <pc:sldMasterMk cId="2435726375" sldId="2147483960"/>
            <pc:sldLayoutMk cId="2142492265" sldId="2147483965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2:24.114" v="32"/>
          <pc:sldLayoutMkLst>
            <pc:docMk/>
            <pc:sldMasterMk cId="2435726375" sldId="2147483960"/>
            <pc:sldLayoutMk cId="3193574927" sldId="2147483966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2:24.114" v="32"/>
          <pc:sldLayoutMkLst>
            <pc:docMk/>
            <pc:sldMasterMk cId="2435726375" sldId="2147483960"/>
            <pc:sldLayoutMk cId="676068716" sldId="2147483967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2:24.114" v="32"/>
          <pc:sldLayoutMkLst>
            <pc:docMk/>
            <pc:sldMasterMk cId="2435726375" sldId="2147483960"/>
            <pc:sldLayoutMk cId="170970595" sldId="2147483968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2:24.114" v="32"/>
          <pc:sldLayoutMkLst>
            <pc:docMk/>
            <pc:sldMasterMk cId="2435726375" sldId="2147483960"/>
            <pc:sldLayoutMk cId="3224238864" sldId="2147483969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2:24.114" v="32"/>
          <pc:sldLayoutMkLst>
            <pc:docMk/>
            <pc:sldMasterMk cId="2435726375" sldId="2147483960"/>
            <pc:sldLayoutMk cId="3629850794" sldId="2147483970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2:24.114" v="32"/>
          <pc:sldLayoutMkLst>
            <pc:docMk/>
            <pc:sldMasterMk cId="2435726375" sldId="2147483960"/>
            <pc:sldLayoutMk cId="3771073405" sldId="2147483971"/>
          </pc:sldLayoutMkLst>
        </pc:sldLayoutChg>
      </pc:sldMasterChg>
      <pc:sldMasterChg chg="add del addSldLayout delSldLayout modSldLayout">
        <pc:chgData name="MELIKE BEYAZLI" userId="S::20406601001@ogrenci.btu.edu.tr::89942508-5ee0-4ba8-adbe-5e041fe5be32" providerId="AD" clId="Web-{15E8DED6-F38D-49BC-9656-AA60C49EE733}" dt="2024-03-14T08:55:01.963" v="43"/>
        <pc:sldMasterMkLst>
          <pc:docMk/>
          <pc:sldMasterMk cId="497796380" sldId="2147483972"/>
        </pc:sldMasterMkLst>
        <pc:sldLayoutChg chg="add del mod replId">
          <pc:chgData name="MELIKE BEYAZLI" userId="S::20406601001@ogrenci.btu.edu.tr::89942508-5ee0-4ba8-adbe-5e041fe5be32" providerId="AD" clId="Web-{15E8DED6-F38D-49BC-9656-AA60C49EE733}" dt="2024-03-14T08:55:01.963" v="43"/>
          <pc:sldLayoutMkLst>
            <pc:docMk/>
            <pc:sldMasterMk cId="497796380" sldId="2147483972"/>
            <pc:sldLayoutMk cId="546304248" sldId="2147483973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01.963" v="43"/>
          <pc:sldLayoutMkLst>
            <pc:docMk/>
            <pc:sldMasterMk cId="497796380" sldId="2147483972"/>
            <pc:sldLayoutMk cId="2578661294" sldId="2147483974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01.963" v="43"/>
          <pc:sldLayoutMkLst>
            <pc:docMk/>
            <pc:sldMasterMk cId="497796380" sldId="2147483972"/>
            <pc:sldLayoutMk cId="3003098906" sldId="2147483975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01.963" v="43"/>
          <pc:sldLayoutMkLst>
            <pc:docMk/>
            <pc:sldMasterMk cId="497796380" sldId="2147483972"/>
            <pc:sldLayoutMk cId="3848686760" sldId="2147483976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01.963" v="43"/>
          <pc:sldLayoutMkLst>
            <pc:docMk/>
            <pc:sldMasterMk cId="497796380" sldId="2147483972"/>
            <pc:sldLayoutMk cId="2218514349" sldId="2147483977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01.963" v="43"/>
          <pc:sldLayoutMkLst>
            <pc:docMk/>
            <pc:sldMasterMk cId="497796380" sldId="2147483972"/>
            <pc:sldLayoutMk cId="69568863" sldId="2147483978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01.963" v="43"/>
          <pc:sldLayoutMkLst>
            <pc:docMk/>
            <pc:sldMasterMk cId="497796380" sldId="2147483972"/>
            <pc:sldLayoutMk cId="1987533328" sldId="2147483979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01.963" v="43"/>
          <pc:sldLayoutMkLst>
            <pc:docMk/>
            <pc:sldMasterMk cId="497796380" sldId="2147483972"/>
            <pc:sldLayoutMk cId="1091059643" sldId="2147483980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01.963" v="43"/>
          <pc:sldLayoutMkLst>
            <pc:docMk/>
            <pc:sldMasterMk cId="497796380" sldId="2147483972"/>
            <pc:sldLayoutMk cId="3687436036" sldId="2147483981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01.963" v="43"/>
          <pc:sldLayoutMkLst>
            <pc:docMk/>
            <pc:sldMasterMk cId="497796380" sldId="2147483972"/>
            <pc:sldLayoutMk cId="2002495487" sldId="2147483982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01.963" v="43"/>
          <pc:sldLayoutMkLst>
            <pc:docMk/>
            <pc:sldMasterMk cId="497796380" sldId="2147483972"/>
            <pc:sldLayoutMk cId="4104259155" sldId="2147483983"/>
          </pc:sldLayoutMkLst>
        </pc:sldLayoutChg>
      </pc:sldMasterChg>
      <pc:sldMasterChg chg="add del addSldLayout delSldLayout modSldLayout">
        <pc:chgData name="MELIKE BEYAZLI" userId="S::20406601001@ogrenci.btu.edu.tr::89942508-5ee0-4ba8-adbe-5e041fe5be32" providerId="AD" clId="Web-{15E8DED6-F38D-49BC-9656-AA60C49EE733}" dt="2024-03-14T08:55:38.230" v="45"/>
        <pc:sldMasterMkLst>
          <pc:docMk/>
          <pc:sldMasterMk cId="2589244438" sldId="2147483984"/>
        </pc:sldMasterMkLst>
        <pc:sldLayoutChg chg="add del mod replId">
          <pc:chgData name="MELIKE BEYAZLI" userId="S::20406601001@ogrenci.btu.edu.tr::89942508-5ee0-4ba8-adbe-5e041fe5be32" providerId="AD" clId="Web-{15E8DED6-F38D-49BC-9656-AA60C49EE733}" dt="2024-03-14T08:55:38.230" v="45"/>
          <pc:sldLayoutMkLst>
            <pc:docMk/>
            <pc:sldMasterMk cId="2589244438" sldId="2147483984"/>
            <pc:sldLayoutMk cId="2311823491" sldId="2147483985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38.230" v="45"/>
          <pc:sldLayoutMkLst>
            <pc:docMk/>
            <pc:sldMasterMk cId="2589244438" sldId="2147483984"/>
            <pc:sldLayoutMk cId="1406195471" sldId="2147483986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38.230" v="45"/>
          <pc:sldLayoutMkLst>
            <pc:docMk/>
            <pc:sldMasterMk cId="2589244438" sldId="2147483984"/>
            <pc:sldLayoutMk cId="1812784589" sldId="2147483987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38.230" v="45"/>
          <pc:sldLayoutMkLst>
            <pc:docMk/>
            <pc:sldMasterMk cId="2589244438" sldId="2147483984"/>
            <pc:sldLayoutMk cId="3085207436" sldId="2147483988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38.230" v="45"/>
          <pc:sldLayoutMkLst>
            <pc:docMk/>
            <pc:sldMasterMk cId="2589244438" sldId="2147483984"/>
            <pc:sldLayoutMk cId="2658687822" sldId="2147483989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38.230" v="45"/>
          <pc:sldLayoutMkLst>
            <pc:docMk/>
            <pc:sldMasterMk cId="2589244438" sldId="2147483984"/>
            <pc:sldLayoutMk cId="954463350" sldId="2147483990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38.230" v="45"/>
          <pc:sldLayoutMkLst>
            <pc:docMk/>
            <pc:sldMasterMk cId="2589244438" sldId="2147483984"/>
            <pc:sldLayoutMk cId="1941920204" sldId="2147483991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38.230" v="45"/>
          <pc:sldLayoutMkLst>
            <pc:docMk/>
            <pc:sldMasterMk cId="2589244438" sldId="2147483984"/>
            <pc:sldLayoutMk cId="1898058726" sldId="2147483992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38.230" v="45"/>
          <pc:sldLayoutMkLst>
            <pc:docMk/>
            <pc:sldMasterMk cId="2589244438" sldId="2147483984"/>
            <pc:sldLayoutMk cId="1920854798" sldId="2147483993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38.230" v="45"/>
          <pc:sldLayoutMkLst>
            <pc:docMk/>
            <pc:sldMasterMk cId="2589244438" sldId="2147483984"/>
            <pc:sldLayoutMk cId="1775042010" sldId="2147483994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5:38.230" v="45"/>
          <pc:sldLayoutMkLst>
            <pc:docMk/>
            <pc:sldMasterMk cId="2589244438" sldId="2147483984"/>
            <pc:sldLayoutMk cId="1433056064" sldId="2147483995"/>
          </pc:sldLayoutMkLst>
        </pc:sldLayoutChg>
      </pc:sldMasterChg>
      <pc:sldMasterChg chg="add del addSldLayout delSldLayout modSldLayout">
        <pc:chgData name="MELIKE BEYAZLI" userId="S::20406601001@ogrenci.btu.edu.tr::89942508-5ee0-4ba8-adbe-5e041fe5be32" providerId="AD" clId="Web-{15E8DED6-F38D-49BC-9656-AA60C49EE733}" dt="2024-03-14T08:56:58.654" v="49"/>
        <pc:sldMasterMkLst>
          <pc:docMk/>
          <pc:sldMasterMk cId="1715754939" sldId="2147483996"/>
        </pc:sldMasterMkLst>
        <pc:sldLayoutChg chg="add del mod replId">
          <pc:chgData name="MELIKE BEYAZLI" userId="S::20406601001@ogrenci.btu.edu.tr::89942508-5ee0-4ba8-adbe-5e041fe5be32" providerId="AD" clId="Web-{15E8DED6-F38D-49BC-9656-AA60C49EE733}" dt="2024-03-14T08:56:58.654" v="49"/>
          <pc:sldLayoutMkLst>
            <pc:docMk/>
            <pc:sldMasterMk cId="1715754939" sldId="2147483996"/>
            <pc:sldLayoutMk cId="4245322718" sldId="2147483997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6:58.654" v="49"/>
          <pc:sldLayoutMkLst>
            <pc:docMk/>
            <pc:sldMasterMk cId="1715754939" sldId="2147483996"/>
            <pc:sldLayoutMk cId="3082292866" sldId="2147483998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6:58.654" v="49"/>
          <pc:sldLayoutMkLst>
            <pc:docMk/>
            <pc:sldMasterMk cId="1715754939" sldId="2147483996"/>
            <pc:sldLayoutMk cId="91614463" sldId="2147483999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6:58.654" v="49"/>
          <pc:sldLayoutMkLst>
            <pc:docMk/>
            <pc:sldMasterMk cId="1715754939" sldId="2147483996"/>
            <pc:sldLayoutMk cId="1679168281" sldId="2147484000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6:58.654" v="49"/>
          <pc:sldLayoutMkLst>
            <pc:docMk/>
            <pc:sldMasterMk cId="1715754939" sldId="2147483996"/>
            <pc:sldLayoutMk cId="3253745839" sldId="2147484001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6:58.654" v="49"/>
          <pc:sldLayoutMkLst>
            <pc:docMk/>
            <pc:sldMasterMk cId="1715754939" sldId="2147483996"/>
            <pc:sldLayoutMk cId="221520208" sldId="2147484002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6:58.654" v="49"/>
          <pc:sldLayoutMkLst>
            <pc:docMk/>
            <pc:sldMasterMk cId="1715754939" sldId="2147483996"/>
            <pc:sldLayoutMk cId="2425939998" sldId="2147484003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6:58.654" v="49"/>
          <pc:sldLayoutMkLst>
            <pc:docMk/>
            <pc:sldMasterMk cId="1715754939" sldId="2147483996"/>
            <pc:sldLayoutMk cId="2913340450" sldId="2147484004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6:58.654" v="49"/>
          <pc:sldLayoutMkLst>
            <pc:docMk/>
            <pc:sldMasterMk cId="1715754939" sldId="2147483996"/>
            <pc:sldLayoutMk cId="2398240972" sldId="2147484005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6:58.654" v="49"/>
          <pc:sldLayoutMkLst>
            <pc:docMk/>
            <pc:sldMasterMk cId="1715754939" sldId="2147483996"/>
            <pc:sldLayoutMk cId="3231916673" sldId="2147484006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6:58.654" v="49"/>
          <pc:sldLayoutMkLst>
            <pc:docMk/>
            <pc:sldMasterMk cId="1715754939" sldId="2147483996"/>
            <pc:sldLayoutMk cId="4051010664" sldId="2147484007"/>
          </pc:sldLayoutMkLst>
        </pc:sldLayoutChg>
      </pc:sldMasterChg>
      <pc:sldMasterChg chg="add del addSldLayout delSldLayout modSldLayout">
        <pc:chgData name="MELIKE BEYAZLI" userId="S::20406601001@ogrenci.btu.edu.tr::89942508-5ee0-4ba8-adbe-5e041fe5be32" providerId="AD" clId="Web-{15E8DED6-F38D-49BC-9656-AA60C49EE733}" dt="2024-03-14T08:57:18.765" v="51"/>
        <pc:sldMasterMkLst>
          <pc:docMk/>
          <pc:sldMasterMk cId="1655265898" sldId="2147484008"/>
        </pc:sldMasterMkLst>
        <pc:sldLayoutChg chg="add del mod replId">
          <pc:chgData name="MELIKE BEYAZLI" userId="S::20406601001@ogrenci.btu.edu.tr::89942508-5ee0-4ba8-adbe-5e041fe5be32" providerId="AD" clId="Web-{15E8DED6-F38D-49BC-9656-AA60C49EE733}" dt="2024-03-14T08:57:18.765" v="51"/>
          <pc:sldLayoutMkLst>
            <pc:docMk/>
            <pc:sldMasterMk cId="1655265898" sldId="2147484008"/>
            <pc:sldLayoutMk cId="1284541068" sldId="2147484009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18.765" v="51"/>
          <pc:sldLayoutMkLst>
            <pc:docMk/>
            <pc:sldMasterMk cId="1655265898" sldId="2147484008"/>
            <pc:sldLayoutMk cId="1270603187" sldId="2147484010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18.765" v="51"/>
          <pc:sldLayoutMkLst>
            <pc:docMk/>
            <pc:sldMasterMk cId="1655265898" sldId="2147484008"/>
            <pc:sldLayoutMk cId="1106089847" sldId="2147484011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18.765" v="51"/>
          <pc:sldLayoutMkLst>
            <pc:docMk/>
            <pc:sldMasterMk cId="1655265898" sldId="2147484008"/>
            <pc:sldLayoutMk cId="4114401944" sldId="2147484012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18.765" v="51"/>
          <pc:sldLayoutMkLst>
            <pc:docMk/>
            <pc:sldMasterMk cId="1655265898" sldId="2147484008"/>
            <pc:sldLayoutMk cId="3504909261" sldId="2147484013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18.765" v="51"/>
          <pc:sldLayoutMkLst>
            <pc:docMk/>
            <pc:sldMasterMk cId="1655265898" sldId="2147484008"/>
            <pc:sldLayoutMk cId="3030882056" sldId="2147484014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18.765" v="51"/>
          <pc:sldLayoutMkLst>
            <pc:docMk/>
            <pc:sldMasterMk cId="1655265898" sldId="2147484008"/>
            <pc:sldLayoutMk cId="2614732121" sldId="2147484015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18.765" v="51"/>
          <pc:sldLayoutMkLst>
            <pc:docMk/>
            <pc:sldMasterMk cId="1655265898" sldId="2147484008"/>
            <pc:sldLayoutMk cId="2933089759" sldId="2147484016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18.765" v="51"/>
          <pc:sldLayoutMkLst>
            <pc:docMk/>
            <pc:sldMasterMk cId="1655265898" sldId="2147484008"/>
            <pc:sldLayoutMk cId="4124821293" sldId="2147484017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18.765" v="51"/>
          <pc:sldLayoutMkLst>
            <pc:docMk/>
            <pc:sldMasterMk cId="1655265898" sldId="2147484008"/>
            <pc:sldLayoutMk cId="2647569549" sldId="2147484018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18.765" v="51"/>
          <pc:sldLayoutMkLst>
            <pc:docMk/>
            <pc:sldMasterMk cId="1655265898" sldId="2147484008"/>
            <pc:sldLayoutMk cId="3881732330" sldId="2147484019"/>
          </pc:sldLayoutMkLst>
        </pc:sldLayoutChg>
      </pc:sldMasterChg>
      <pc:sldMasterChg chg="add del addSldLayout delSldLayout modSldLayout">
        <pc:chgData name="MELIKE BEYAZLI" userId="S::20406601001@ogrenci.btu.edu.tr::89942508-5ee0-4ba8-adbe-5e041fe5be32" providerId="AD" clId="Web-{15E8DED6-F38D-49BC-9656-AA60C49EE733}" dt="2024-03-14T08:57:20.015" v="52"/>
        <pc:sldMasterMkLst>
          <pc:docMk/>
          <pc:sldMasterMk cId="1506952539" sldId="2147484020"/>
        </pc:sldMasterMkLst>
        <pc:sldLayoutChg chg="add del mod replId">
          <pc:chgData name="MELIKE BEYAZLI" userId="S::20406601001@ogrenci.btu.edu.tr::89942508-5ee0-4ba8-adbe-5e041fe5be32" providerId="AD" clId="Web-{15E8DED6-F38D-49BC-9656-AA60C49EE733}" dt="2024-03-14T08:57:20.015" v="52"/>
          <pc:sldLayoutMkLst>
            <pc:docMk/>
            <pc:sldMasterMk cId="1506952539" sldId="2147484020"/>
            <pc:sldLayoutMk cId="4030218345" sldId="2147484021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0.015" v="52"/>
          <pc:sldLayoutMkLst>
            <pc:docMk/>
            <pc:sldMasterMk cId="1506952539" sldId="2147484020"/>
            <pc:sldLayoutMk cId="1070501085" sldId="2147484022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0.015" v="52"/>
          <pc:sldLayoutMkLst>
            <pc:docMk/>
            <pc:sldMasterMk cId="1506952539" sldId="2147484020"/>
            <pc:sldLayoutMk cId="2456553662" sldId="2147484023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0.015" v="52"/>
          <pc:sldLayoutMkLst>
            <pc:docMk/>
            <pc:sldMasterMk cId="1506952539" sldId="2147484020"/>
            <pc:sldLayoutMk cId="1236440581" sldId="2147484024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0.015" v="52"/>
          <pc:sldLayoutMkLst>
            <pc:docMk/>
            <pc:sldMasterMk cId="1506952539" sldId="2147484020"/>
            <pc:sldLayoutMk cId="1412102439" sldId="2147484025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0.015" v="52"/>
          <pc:sldLayoutMkLst>
            <pc:docMk/>
            <pc:sldMasterMk cId="1506952539" sldId="2147484020"/>
            <pc:sldLayoutMk cId="2840374257" sldId="2147484026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0.015" v="52"/>
          <pc:sldLayoutMkLst>
            <pc:docMk/>
            <pc:sldMasterMk cId="1506952539" sldId="2147484020"/>
            <pc:sldLayoutMk cId="2783393046" sldId="2147484027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0.015" v="52"/>
          <pc:sldLayoutMkLst>
            <pc:docMk/>
            <pc:sldMasterMk cId="1506952539" sldId="2147484020"/>
            <pc:sldLayoutMk cId="4059945178" sldId="2147484028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0.015" v="52"/>
          <pc:sldLayoutMkLst>
            <pc:docMk/>
            <pc:sldMasterMk cId="1506952539" sldId="2147484020"/>
            <pc:sldLayoutMk cId="374604898" sldId="2147484029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0.015" v="52"/>
          <pc:sldLayoutMkLst>
            <pc:docMk/>
            <pc:sldMasterMk cId="1506952539" sldId="2147484020"/>
            <pc:sldLayoutMk cId="612684802" sldId="2147484030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0.015" v="52"/>
          <pc:sldLayoutMkLst>
            <pc:docMk/>
            <pc:sldMasterMk cId="1506952539" sldId="2147484020"/>
            <pc:sldLayoutMk cId="3354347391" sldId="2147484031"/>
          </pc:sldLayoutMkLst>
        </pc:sldLayoutChg>
      </pc:sldMasterChg>
      <pc:sldMasterChg chg="add del addSldLayout delSldLayout modSldLayout">
        <pc:chgData name="MELIKE BEYAZLI" userId="S::20406601001@ogrenci.btu.edu.tr::89942508-5ee0-4ba8-adbe-5e041fe5be32" providerId="AD" clId="Web-{15E8DED6-F38D-49BC-9656-AA60C49EE733}" dt="2024-03-14T08:57:25.874" v="53"/>
        <pc:sldMasterMkLst>
          <pc:docMk/>
          <pc:sldMasterMk cId="2760003469" sldId="2147484032"/>
        </pc:sldMasterMkLst>
        <pc:sldLayoutChg chg="add del mod replId">
          <pc:chgData name="MELIKE BEYAZLI" userId="S::20406601001@ogrenci.btu.edu.tr::89942508-5ee0-4ba8-adbe-5e041fe5be32" providerId="AD" clId="Web-{15E8DED6-F38D-49BC-9656-AA60C49EE733}" dt="2024-03-14T08:57:25.874" v="53"/>
          <pc:sldLayoutMkLst>
            <pc:docMk/>
            <pc:sldMasterMk cId="2760003469" sldId="2147484032"/>
            <pc:sldLayoutMk cId="665055892" sldId="2147484033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5.874" v="53"/>
          <pc:sldLayoutMkLst>
            <pc:docMk/>
            <pc:sldMasterMk cId="2760003469" sldId="2147484032"/>
            <pc:sldLayoutMk cId="487131604" sldId="2147484034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5.874" v="53"/>
          <pc:sldLayoutMkLst>
            <pc:docMk/>
            <pc:sldMasterMk cId="2760003469" sldId="2147484032"/>
            <pc:sldLayoutMk cId="1131409545" sldId="2147484035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5.874" v="53"/>
          <pc:sldLayoutMkLst>
            <pc:docMk/>
            <pc:sldMasterMk cId="2760003469" sldId="2147484032"/>
            <pc:sldLayoutMk cId="2793447439" sldId="2147484036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5.874" v="53"/>
          <pc:sldLayoutMkLst>
            <pc:docMk/>
            <pc:sldMasterMk cId="2760003469" sldId="2147484032"/>
            <pc:sldLayoutMk cId="1753553277" sldId="2147484037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5.874" v="53"/>
          <pc:sldLayoutMkLst>
            <pc:docMk/>
            <pc:sldMasterMk cId="2760003469" sldId="2147484032"/>
            <pc:sldLayoutMk cId="2778136674" sldId="2147484038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5.874" v="53"/>
          <pc:sldLayoutMkLst>
            <pc:docMk/>
            <pc:sldMasterMk cId="2760003469" sldId="2147484032"/>
            <pc:sldLayoutMk cId="744717640" sldId="2147484039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5.874" v="53"/>
          <pc:sldLayoutMkLst>
            <pc:docMk/>
            <pc:sldMasterMk cId="2760003469" sldId="2147484032"/>
            <pc:sldLayoutMk cId="64844382" sldId="2147484040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5.874" v="53"/>
          <pc:sldLayoutMkLst>
            <pc:docMk/>
            <pc:sldMasterMk cId="2760003469" sldId="2147484032"/>
            <pc:sldLayoutMk cId="768457412" sldId="2147484041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5.874" v="53"/>
          <pc:sldLayoutMkLst>
            <pc:docMk/>
            <pc:sldMasterMk cId="2760003469" sldId="2147484032"/>
            <pc:sldLayoutMk cId="2678956803" sldId="2147484042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7:25.874" v="53"/>
          <pc:sldLayoutMkLst>
            <pc:docMk/>
            <pc:sldMasterMk cId="2760003469" sldId="2147484032"/>
            <pc:sldLayoutMk cId="3039115781" sldId="2147484043"/>
          </pc:sldLayoutMkLst>
        </pc:sldLayoutChg>
      </pc:sldMasterChg>
      <pc:sldMasterChg chg="add del addSldLayout delSldLayout modSldLayout">
        <pc:chgData name="MELIKE BEYAZLI" userId="S::20406601001@ogrenci.btu.edu.tr::89942508-5ee0-4ba8-adbe-5e041fe5be32" providerId="AD" clId="Web-{15E8DED6-F38D-49BC-9656-AA60C49EE733}" dt="2024-03-14T08:59:01.409" v="63"/>
        <pc:sldMasterMkLst>
          <pc:docMk/>
          <pc:sldMasterMk cId="1098559463" sldId="2147484044"/>
        </pc:sldMasterMkLst>
        <pc:sldLayoutChg chg="add del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1098559463" sldId="2147484044"/>
            <pc:sldLayoutMk cId="2293839638" sldId="2147484045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1098559463" sldId="2147484044"/>
            <pc:sldLayoutMk cId="1288274763" sldId="2147484046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1098559463" sldId="2147484044"/>
            <pc:sldLayoutMk cId="1289124014" sldId="2147484047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1098559463" sldId="2147484044"/>
            <pc:sldLayoutMk cId="1319921391" sldId="2147484048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1098559463" sldId="2147484044"/>
            <pc:sldLayoutMk cId="2751377948" sldId="2147484049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1098559463" sldId="2147484044"/>
            <pc:sldLayoutMk cId="2668005573" sldId="2147484050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1098559463" sldId="2147484044"/>
            <pc:sldLayoutMk cId="1819877875" sldId="2147484051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1098559463" sldId="2147484044"/>
            <pc:sldLayoutMk cId="2974336595" sldId="2147484052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1098559463" sldId="2147484044"/>
            <pc:sldLayoutMk cId="46686107" sldId="2147484053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1098559463" sldId="2147484044"/>
            <pc:sldLayoutMk cId="1971351395" sldId="2147484054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1098559463" sldId="2147484044"/>
            <pc:sldLayoutMk cId="109142888" sldId="2147484055"/>
          </pc:sldLayoutMkLst>
        </pc:sldLayoutChg>
      </pc:sldMasterChg>
      <pc:sldMasterChg chg="add del addSldLayout delSldLayout modSldLayout">
        <pc:chgData name="MELIKE BEYAZLI" userId="S::20406601001@ogrenci.btu.edu.tr::89942508-5ee0-4ba8-adbe-5e041fe5be32" providerId="AD" clId="Web-{15E8DED6-F38D-49BC-9656-AA60C49EE733}" dt="2024-03-14T08:58:55.768" v="62"/>
        <pc:sldMasterMkLst>
          <pc:docMk/>
          <pc:sldMasterMk cId="3768987623" sldId="2147484056"/>
        </pc:sldMasterMkLst>
        <pc:sldLayoutChg chg="add del mod replId">
          <pc:chgData name="MELIKE BEYAZLI" userId="S::20406601001@ogrenci.btu.edu.tr::89942508-5ee0-4ba8-adbe-5e041fe5be32" providerId="AD" clId="Web-{15E8DED6-F38D-49BC-9656-AA60C49EE733}" dt="2024-03-14T08:58:55.768" v="62"/>
          <pc:sldLayoutMkLst>
            <pc:docMk/>
            <pc:sldMasterMk cId="3768987623" sldId="2147484056"/>
            <pc:sldLayoutMk cId="2539607634" sldId="2147484057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8:55.768" v="62"/>
          <pc:sldLayoutMkLst>
            <pc:docMk/>
            <pc:sldMasterMk cId="3768987623" sldId="2147484056"/>
            <pc:sldLayoutMk cId="2196580256" sldId="2147484058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8:55.768" v="62"/>
          <pc:sldLayoutMkLst>
            <pc:docMk/>
            <pc:sldMasterMk cId="3768987623" sldId="2147484056"/>
            <pc:sldLayoutMk cId="3807687855" sldId="2147484059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8:55.768" v="62"/>
          <pc:sldLayoutMkLst>
            <pc:docMk/>
            <pc:sldMasterMk cId="3768987623" sldId="2147484056"/>
            <pc:sldLayoutMk cId="4065675468" sldId="2147484060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8:55.768" v="62"/>
          <pc:sldLayoutMkLst>
            <pc:docMk/>
            <pc:sldMasterMk cId="3768987623" sldId="2147484056"/>
            <pc:sldLayoutMk cId="3368369687" sldId="2147484061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8:55.768" v="62"/>
          <pc:sldLayoutMkLst>
            <pc:docMk/>
            <pc:sldMasterMk cId="3768987623" sldId="2147484056"/>
            <pc:sldLayoutMk cId="1974140860" sldId="2147484062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8:55.768" v="62"/>
          <pc:sldLayoutMkLst>
            <pc:docMk/>
            <pc:sldMasterMk cId="3768987623" sldId="2147484056"/>
            <pc:sldLayoutMk cId="424085123" sldId="2147484063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8:55.768" v="62"/>
          <pc:sldLayoutMkLst>
            <pc:docMk/>
            <pc:sldMasterMk cId="3768987623" sldId="2147484056"/>
            <pc:sldLayoutMk cId="2591853541" sldId="2147484064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8:55.768" v="62"/>
          <pc:sldLayoutMkLst>
            <pc:docMk/>
            <pc:sldMasterMk cId="3768987623" sldId="2147484056"/>
            <pc:sldLayoutMk cId="3380460497" sldId="2147484065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8:55.768" v="62"/>
          <pc:sldLayoutMkLst>
            <pc:docMk/>
            <pc:sldMasterMk cId="3768987623" sldId="2147484056"/>
            <pc:sldLayoutMk cId="217573308" sldId="2147484066"/>
          </pc:sldLayoutMkLst>
        </pc:sldLayoutChg>
        <pc:sldLayoutChg chg="add del mod replId">
          <pc:chgData name="MELIKE BEYAZLI" userId="S::20406601001@ogrenci.btu.edu.tr::89942508-5ee0-4ba8-adbe-5e041fe5be32" providerId="AD" clId="Web-{15E8DED6-F38D-49BC-9656-AA60C49EE733}" dt="2024-03-14T08:58:55.768" v="62"/>
          <pc:sldLayoutMkLst>
            <pc:docMk/>
            <pc:sldMasterMk cId="3768987623" sldId="2147484056"/>
            <pc:sldLayoutMk cId="3188205802" sldId="2147484067"/>
          </pc:sldLayoutMkLst>
        </pc:sldLayoutChg>
      </pc:sldMasterChg>
      <pc:sldMasterChg chg="add addSldLayout modSldLayout">
        <pc:chgData name="MELIKE BEYAZLI" userId="S::20406601001@ogrenci.btu.edu.tr::89942508-5ee0-4ba8-adbe-5e041fe5be32" providerId="AD" clId="Web-{15E8DED6-F38D-49BC-9656-AA60C49EE733}" dt="2024-03-14T08:59:01.409" v="63"/>
        <pc:sldMasterMkLst>
          <pc:docMk/>
          <pc:sldMasterMk cId="3902504041" sldId="2147484056"/>
        </pc:sldMasterMkLst>
        <pc:sldLayoutChg chg="add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3902504041" sldId="2147484056"/>
            <pc:sldLayoutMk cId="2324043345" sldId="2147484057"/>
          </pc:sldLayoutMkLst>
        </pc:sldLayoutChg>
        <pc:sldLayoutChg chg="add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3902504041" sldId="2147484056"/>
            <pc:sldLayoutMk cId="3456212513" sldId="2147484058"/>
          </pc:sldLayoutMkLst>
        </pc:sldLayoutChg>
        <pc:sldLayoutChg chg="add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3902504041" sldId="2147484056"/>
            <pc:sldLayoutMk cId="1899870566" sldId="2147484059"/>
          </pc:sldLayoutMkLst>
        </pc:sldLayoutChg>
        <pc:sldLayoutChg chg="add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3902504041" sldId="2147484056"/>
            <pc:sldLayoutMk cId="3912947990" sldId="2147484060"/>
          </pc:sldLayoutMkLst>
        </pc:sldLayoutChg>
        <pc:sldLayoutChg chg="add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3902504041" sldId="2147484056"/>
            <pc:sldLayoutMk cId="1613527820" sldId="2147484061"/>
          </pc:sldLayoutMkLst>
        </pc:sldLayoutChg>
        <pc:sldLayoutChg chg="add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3902504041" sldId="2147484056"/>
            <pc:sldLayoutMk cId="322698488" sldId="2147484062"/>
          </pc:sldLayoutMkLst>
        </pc:sldLayoutChg>
        <pc:sldLayoutChg chg="add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3902504041" sldId="2147484056"/>
            <pc:sldLayoutMk cId="1494812816" sldId="2147484063"/>
          </pc:sldLayoutMkLst>
        </pc:sldLayoutChg>
        <pc:sldLayoutChg chg="add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3902504041" sldId="2147484056"/>
            <pc:sldLayoutMk cId="4877393" sldId="2147484064"/>
          </pc:sldLayoutMkLst>
        </pc:sldLayoutChg>
        <pc:sldLayoutChg chg="add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3902504041" sldId="2147484056"/>
            <pc:sldLayoutMk cId="727357018" sldId="2147484065"/>
          </pc:sldLayoutMkLst>
        </pc:sldLayoutChg>
        <pc:sldLayoutChg chg="add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3902504041" sldId="2147484056"/>
            <pc:sldLayoutMk cId="1045043762" sldId="2147484066"/>
          </pc:sldLayoutMkLst>
        </pc:sldLayoutChg>
        <pc:sldLayoutChg chg="add mod replId">
          <pc:chgData name="MELIKE BEYAZLI" userId="S::20406601001@ogrenci.btu.edu.tr::89942508-5ee0-4ba8-adbe-5e041fe5be32" providerId="AD" clId="Web-{15E8DED6-F38D-49BC-9656-AA60C49EE733}" dt="2024-03-14T08:59:01.409" v="63"/>
          <pc:sldLayoutMkLst>
            <pc:docMk/>
            <pc:sldMasterMk cId="3902504041" sldId="2147484056"/>
            <pc:sldLayoutMk cId="2834268534" sldId="2147484067"/>
          </pc:sldLayoutMkLst>
        </pc:sldLayoutChg>
      </pc:sldMasterChg>
    </pc:docChg>
  </pc:docChgLst>
  <pc:docChgLst>
    <pc:chgData name="MELIKE BEYAZLI" userId="S::20406601001@ogrenci.btu.edu.tr::89942508-5ee0-4ba8-adbe-5e041fe5be32" providerId="AD" clId="Web-{927A3893-CA24-FECC-E818-4E0058AF2197}"/>
    <pc:docChg chg="addSld delSld modSld">
      <pc:chgData name="MELIKE BEYAZLI" userId="S::20406601001@ogrenci.btu.edu.tr::89942508-5ee0-4ba8-adbe-5e041fe5be32" providerId="AD" clId="Web-{927A3893-CA24-FECC-E818-4E0058AF2197}" dt="2024-03-14T12:21:09.988" v="190" actId="20577"/>
      <pc:docMkLst>
        <pc:docMk/>
      </pc:docMkLst>
      <pc:sldChg chg="addSp delSp modSp mod setBg modClrScheme chgLayout">
        <pc:chgData name="MELIKE BEYAZLI" userId="S::20406601001@ogrenci.btu.edu.tr::89942508-5ee0-4ba8-adbe-5e041fe5be32" providerId="AD" clId="Web-{927A3893-CA24-FECC-E818-4E0058AF2197}" dt="2024-03-14T12:09:18.144" v="141" actId="20577"/>
        <pc:sldMkLst>
          <pc:docMk/>
          <pc:sldMk cId="3754378778" sldId="263"/>
        </pc:sldMkLst>
        <pc:spChg chg="mod ord">
          <ac:chgData name="MELIKE BEYAZLI" userId="S::20406601001@ogrenci.btu.edu.tr::89942508-5ee0-4ba8-adbe-5e041fe5be32" providerId="AD" clId="Web-{927A3893-CA24-FECC-E818-4E0058AF2197}" dt="2024-03-14T11:43:31.680" v="47" actId="1076"/>
          <ac:spMkLst>
            <pc:docMk/>
            <pc:sldMk cId="3754378778" sldId="263"/>
            <ac:spMk id="2" creationId="{00000000-0000-0000-0000-000000000000}"/>
          </ac:spMkLst>
        </pc:spChg>
        <pc:spChg chg="del mod ord">
          <ac:chgData name="MELIKE BEYAZLI" userId="S::20406601001@ogrenci.btu.edu.tr::89942508-5ee0-4ba8-adbe-5e041fe5be32" providerId="AD" clId="Web-{927A3893-CA24-FECC-E818-4E0058AF2197}" dt="2024-03-14T11:40:08.627" v="6"/>
          <ac:spMkLst>
            <pc:docMk/>
            <pc:sldMk cId="3754378778" sldId="263"/>
            <ac:spMk id="3" creationId="{00000000-0000-0000-0000-000000000000}"/>
          </ac:spMkLst>
        </pc:spChg>
        <pc:spChg chg="del mod">
          <ac:chgData name="MELIKE BEYAZLI" userId="S::20406601001@ogrenci.btu.edu.tr::89942508-5ee0-4ba8-adbe-5e041fe5be32" providerId="AD" clId="Web-{927A3893-CA24-FECC-E818-4E0058AF2197}" dt="2024-03-14T11:40:30.675" v="14"/>
          <ac:spMkLst>
            <pc:docMk/>
            <pc:sldMk cId="3754378778" sldId="263"/>
            <ac:spMk id="4" creationId="{00000000-0000-0000-0000-000000000000}"/>
          </ac:spMkLst>
        </pc:spChg>
        <pc:spChg chg="del">
          <ac:chgData name="MELIKE BEYAZLI" userId="S::20406601001@ogrenci.btu.edu.tr::89942508-5ee0-4ba8-adbe-5e041fe5be32" providerId="AD" clId="Web-{927A3893-CA24-FECC-E818-4E0058AF2197}" dt="2024-03-14T11:39:33.986" v="1"/>
          <ac:spMkLst>
            <pc:docMk/>
            <pc:sldMk cId="3754378778" sldId="263"/>
            <ac:spMk id="5" creationId="{00000000-0000-0000-0000-000000000000}"/>
          </ac:spMkLst>
        </pc:spChg>
        <pc:spChg chg="del">
          <ac:chgData name="MELIKE BEYAZLI" userId="S::20406601001@ogrenci.btu.edu.tr::89942508-5ee0-4ba8-adbe-5e041fe5be32" providerId="AD" clId="Web-{927A3893-CA24-FECC-E818-4E0058AF2197}" dt="2024-03-14T11:39:31.689" v="0"/>
          <ac:spMkLst>
            <pc:docMk/>
            <pc:sldMk cId="3754378778" sldId="263"/>
            <ac:spMk id="6" creationId="{00000000-0000-0000-0000-000000000000}"/>
          </ac:spMkLst>
        </pc:spChg>
        <pc:spChg chg="add del mod ord">
          <ac:chgData name="MELIKE BEYAZLI" userId="S::20406601001@ogrenci.btu.edu.tr::89942508-5ee0-4ba8-adbe-5e041fe5be32" providerId="AD" clId="Web-{927A3893-CA24-FECC-E818-4E0058AF2197}" dt="2024-03-14T11:39:56.393" v="3"/>
          <ac:spMkLst>
            <pc:docMk/>
            <pc:sldMk cId="3754378778" sldId="263"/>
            <ac:spMk id="8" creationId="{414F43CE-F72B-D2E1-F9BD-9DE429BBB02E}"/>
          </ac:spMkLst>
        </pc:spChg>
        <pc:spChg chg="add del mod">
          <ac:chgData name="MELIKE BEYAZLI" userId="S::20406601001@ogrenci.btu.edu.tr::89942508-5ee0-4ba8-adbe-5e041fe5be32" providerId="AD" clId="Web-{927A3893-CA24-FECC-E818-4E0058AF2197}" dt="2024-03-14T11:40:19.159" v="9"/>
          <ac:spMkLst>
            <pc:docMk/>
            <pc:sldMk cId="3754378778" sldId="263"/>
            <ac:spMk id="10" creationId="{3B95E3C8-41B1-3C8D-88A1-C5F652A3D7CC}"/>
          </ac:spMkLst>
        </pc:spChg>
        <pc:spChg chg="add del mod">
          <ac:chgData name="MELIKE BEYAZLI" userId="S::20406601001@ogrenci.btu.edu.tr::89942508-5ee0-4ba8-adbe-5e041fe5be32" providerId="AD" clId="Web-{927A3893-CA24-FECC-E818-4E0058AF2197}" dt="2024-03-14T11:42:33.459" v="39"/>
          <ac:spMkLst>
            <pc:docMk/>
            <pc:sldMk cId="3754378778" sldId="263"/>
            <ac:spMk id="11" creationId="{3E42DBF5-8CC1-6967-4603-3BD77C05FC6F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1:41:24.708" v="19"/>
          <ac:spMkLst>
            <pc:docMk/>
            <pc:sldMk cId="3754378778" sldId="263"/>
            <ac:spMk id="12" creationId="{2550AE69-AC86-4188-83E5-A856C4F1DCFF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1:41:24.708" v="19"/>
          <ac:spMkLst>
            <pc:docMk/>
            <pc:sldMk cId="3754378778" sldId="263"/>
            <ac:spMk id="14" creationId="{EC4CA156-2C9D-4F0C-B229-88D8B5E17BCF}"/>
          </ac:spMkLst>
        </pc:spChg>
        <pc:spChg chg="add mod">
          <ac:chgData name="MELIKE BEYAZLI" userId="S::20406601001@ogrenci.btu.edu.tr::89942508-5ee0-4ba8-adbe-5e041fe5be32" providerId="AD" clId="Web-{927A3893-CA24-FECC-E818-4E0058AF2197}" dt="2024-03-14T12:09:18.144" v="141" actId="20577"/>
          <ac:spMkLst>
            <pc:docMk/>
            <pc:sldMk cId="3754378778" sldId="263"/>
            <ac:spMk id="15" creationId="{5776E851-D854-8281-EBC9-AC13F92126C2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1:41:24.708" v="19"/>
          <ac:spMkLst>
            <pc:docMk/>
            <pc:sldMk cId="3754378778" sldId="263"/>
            <ac:spMk id="16" creationId="{D7361ED3-EBE5-4EFC-8DA3-D0CE4BF2F4B1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1:41:24.708" v="19"/>
          <ac:spMkLst>
            <pc:docMk/>
            <pc:sldMk cId="3754378778" sldId="263"/>
            <ac:spMk id="22" creationId="{2A0E4E09-FC02-4ADC-951A-3FFA90B6FE39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1:41:24.708" v="19"/>
          <ac:spMkLst>
            <pc:docMk/>
            <pc:sldMk cId="3754378778" sldId="263"/>
            <ac:spMk id="24" creationId="{0060CE1A-A2ED-43AC-857D-05822177FAD1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1:43:04.460" v="40"/>
          <ac:spMkLst>
            <pc:docMk/>
            <pc:sldMk cId="3754378778" sldId="263"/>
            <ac:spMk id="29" creationId="{2550AE69-AC86-4188-83E5-A856C4F1DCFF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1:43:04.460" v="40"/>
          <ac:spMkLst>
            <pc:docMk/>
            <pc:sldMk cId="3754378778" sldId="263"/>
            <ac:spMk id="31" creationId="{EC4CA156-2C9D-4F0C-B229-88D8B5E17BCF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1:43:04.460" v="40"/>
          <ac:spMkLst>
            <pc:docMk/>
            <pc:sldMk cId="3754378778" sldId="263"/>
            <ac:spMk id="33" creationId="{D7361ED3-EBE5-4EFC-8DA3-D0CE4BF2F4B1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1:43:04.460" v="40"/>
          <ac:spMkLst>
            <pc:docMk/>
            <pc:sldMk cId="3754378778" sldId="263"/>
            <ac:spMk id="39" creationId="{CFB57ED5-941D-44E2-9320-56A0A026F201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1:43:04.460" v="40"/>
          <ac:spMkLst>
            <pc:docMk/>
            <pc:sldMk cId="3754378778" sldId="263"/>
            <ac:spMk id="41" creationId="{7A1BE9A9-6FBF-4CF1-8F0C-BFCFF1FD962B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1:43:04.460" v="40"/>
          <ac:spMkLst>
            <pc:docMk/>
            <pc:sldMk cId="3754378778" sldId="263"/>
            <ac:spMk id="43" creationId="{C4AE8163-578C-46A4-BF65-BD3AEEF2A05E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1:43:04.460" v="40"/>
          <ac:spMkLst>
            <pc:docMk/>
            <pc:sldMk cId="3754378778" sldId="263"/>
            <ac:spMk id="45" creationId="{346F56CC-F97A-40DF-9A88-6D8BF7A6A75B}"/>
          </ac:spMkLst>
        </pc:spChg>
        <pc:spChg chg="add">
          <ac:chgData name="MELIKE BEYAZLI" userId="S::20406601001@ogrenci.btu.edu.tr::89942508-5ee0-4ba8-adbe-5e041fe5be32" providerId="AD" clId="Web-{927A3893-CA24-FECC-E818-4E0058AF2197}" dt="2024-03-14T11:43:04.460" v="40"/>
          <ac:spMkLst>
            <pc:docMk/>
            <pc:sldMk cId="3754378778" sldId="263"/>
            <ac:spMk id="54" creationId="{2550AE69-AC86-4188-83E5-A856C4F1DCFF}"/>
          </ac:spMkLst>
        </pc:spChg>
        <pc:spChg chg="add">
          <ac:chgData name="MELIKE BEYAZLI" userId="S::20406601001@ogrenci.btu.edu.tr::89942508-5ee0-4ba8-adbe-5e041fe5be32" providerId="AD" clId="Web-{927A3893-CA24-FECC-E818-4E0058AF2197}" dt="2024-03-14T11:43:04.460" v="40"/>
          <ac:spMkLst>
            <pc:docMk/>
            <pc:sldMk cId="3754378778" sldId="263"/>
            <ac:spMk id="56" creationId="{EC4CA156-2C9D-4F0C-B229-88D8B5E17BCF}"/>
          </ac:spMkLst>
        </pc:spChg>
        <pc:spChg chg="add">
          <ac:chgData name="MELIKE BEYAZLI" userId="S::20406601001@ogrenci.btu.edu.tr::89942508-5ee0-4ba8-adbe-5e041fe5be32" providerId="AD" clId="Web-{927A3893-CA24-FECC-E818-4E0058AF2197}" dt="2024-03-14T11:43:04.460" v="40"/>
          <ac:spMkLst>
            <pc:docMk/>
            <pc:sldMk cId="3754378778" sldId="263"/>
            <ac:spMk id="58" creationId="{D7361ED3-EBE5-4EFC-8DA3-D0CE4BF2F4B1}"/>
          </ac:spMkLst>
        </pc:spChg>
        <pc:spChg chg="add">
          <ac:chgData name="MELIKE BEYAZLI" userId="S::20406601001@ogrenci.btu.edu.tr::89942508-5ee0-4ba8-adbe-5e041fe5be32" providerId="AD" clId="Web-{927A3893-CA24-FECC-E818-4E0058AF2197}" dt="2024-03-14T11:43:04.460" v="40"/>
          <ac:spMkLst>
            <pc:docMk/>
            <pc:sldMk cId="3754378778" sldId="263"/>
            <ac:spMk id="64" creationId="{CFB57ED5-941D-44E2-9320-56A0A026F201}"/>
          </ac:spMkLst>
        </pc:spChg>
        <pc:spChg chg="add">
          <ac:chgData name="MELIKE BEYAZLI" userId="S::20406601001@ogrenci.btu.edu.tr::89942508-5ee0-4ba8-adbe-5e041fe5be32" providerId="AD" clId="Web-{927A3893-CA24-FECC-E818-4E0058AF2197}" dt="2024-03-14T11:43:04.460" v="40"/>
          <ac:spMkLst>
            <pc:docMk/>
            <pc:sldMk cId="3754378778" sldId="263"/>
            <ac:spMk id="66" creationId="{7A1BE9A9-6FBF-4CF1-8F0C-BFCFF1FD962B}"/>
          </ac:spMkLst>
        </pc:spChg>
        <pc:spChg chg="add">
          <ac:chgData name="MELIKE BEYAZLI" userId="S::20406601001@ogrenci.btu.edu.tr::89942508-5ee0-4ba8-adbe-5e041fe5be32" providerId="AD" clId="Web-{927A3893-CA24-FECC-E818-4E0058AF2197}" dt="2024-03-14T11:43:04.460" v="40"/>
          <ac:spMkLst>
            <pc:docMk/>
            <pc:sldMk cId="3754378778" sldId="263"/>
            <ac:spMk id="68" creationId="{C4AE8163-578C-46A4-BF65-BD3AEEF2A05E}"/>
          </ac:spMkLst>
        </pc:spChg>
        <pc:spChg chg="add">
          <ac:chgData name="MELIKE BEYAZLI" userId="S::20406601001@ogrenci.btu.edu.tr::89942508-5ee0-4ba8-adbe-5e041fe5be32" providerId="AD" clId="Web-{927A3893-CA24-FECC-E818-4E0058AF2197}" dt="2024-03-14T11:43:04.460" v="40"/>
          <ac:spMkLst>
            <pc:docMk/>
            <pc:sldMk cId="3754378778" sldId="263"/>
            <ac:spMk id="70" creationId="{346F56CC-F97A-40DF-9A88-6D8BF7A6A75B}"/>
          </ac:spMkLst>
        </pc:spChg>
        <pc:grpChg chg="add del">
          <ac:chgData name="MELIKE BEYAZLI" userId="S::20406601001@ogrenci.btu.edu.tr::89942508-5ee0-4ba8-adbe-5e041fe5be32" providerId="AD" clId="Web-{927A3893-CA24-FECC-E818-4E0058AF2197}" dt="2024-03-14T11:41:24.708" v="19"/>
          <ac:grpSpMkLst>
            <pc:docMk/>
            <pc:sldMk cId="3754378778" sldId="263"/>
            <ac:grpSpMk id="18" creationId="{85105087-7F16-4C94-837C-C45445116665}"/>
          </ac:grpSpMkLst>
        </pc:grpChg>
        <pc:grpChg chg="add del">
          <ac:chgData name="MELIKE BEYAZLI" userId="S::20406601001@ogrenci.btu.edu.tr::89942508-5ee0-4ba8-adbe-5e041fe5be32" providerId="AD" clId="Web-{927A3893-CA24-FECC-E818-4E0058AF2197}" dt="2024-03-14T11:43:04.460" v="40"/>
          <ac:grpSpMkLst>
            <pc:docMk/>
            <pc:sldMk cId="3754378778" sldId="263"/>
            <ac:grpSpMk id="35" creationId="{85105087-7F16-4C94-837C-C45445116665}"/>
          </ac:grpSpMkLst>
        </pc:grpChg>
        <pc:grpChg chg="add del">
          <ac:chgData name="MELIKE BEYAZLI" userId="S::20406601001@ogrenci.btu.edu.tr::89942508-5ee0-4ba8-adbe-5e041fe5be32" providerId="AD" clId="Web-{927A3893-CA24-FECC-E818-4E0058AF2197}" dt="2024-03-14T11:43:04.460" v="40"/>
          <ac:grpSpMkLst>
            <pc:docMk/>
            <pc:sldMk cId="3754378778" sldId="263"/>
            <ac:grpSpMk id="47" creationId="{694818F1-2ACF-4181-B8B6-7637EB92BD6E}"/>
          </ac:grpSpMkLst>
        </pc:grpChg>
        <pc:grpChg chg="add">
          <ac:chgData name="MELIKE BEYAZLI" userId="S::20406601001@ogrenci.btu.edu.tr::89942508-5ee0-4ba8-adbe-5e041fe5be32" providerId="AD" clId="Web-{927A3893-CA24-FECC-E818-4E0058AF2197}" dt="2024-03-14T11:43:04.460" v="40"/>
          <ac:grpSpMkLst>
            <pc:docMk/>
            <pc:sldMk cId="3754378778" sldId="263"/>
            <ac:grpSpMk id="60" creationId="{85105087-7F16-4C94-837C-C45445116665}"/>
          </ac:grpSpMkLst>
        </pc:grpChg>
        <pc:grpChg chg="add">
          <ac:chgData name="MELIKE BEYAZLI" userId="S::20406601001@ogrenci.btu.edu.tr::89942508-5ee0-4ba8-adbe-5e041fe5be32" providerId="AD" clId="Web-{927A3893-CA24-FECC-E818-4E0058AF2197}" dt="2024-03-14T11:43:04.460" v="40"/>
          <ac:grpSpMkLst>
            <pc:docMk/>
            <pc:sldMk cId="3754378778" sldId="263"/>
            <ac:grpSpMk id="72" creationId="{694818F1-2ACF-4181-B8B6-7637EB92BD6E}"/>
          </ac:grpSpMkLst>
        </pc:grpChg>
        <pc:picChg chg="mod ord">
          <ac:chgData name="MELIKE BEYAZLI" userId="S::20406601001@ogrenci.btu.edu.tr::89942508-5ee0-4ba8-adbe-5e041fe5be32" providerId="AD" clId="Web-{927A3893-CA24-FECC-E818-4E0058AF2197}" dt="2024-03-14T11:43:23.648" v="45" actId="1076"/>
          <ac:picMkLst>
            <pc:docMk/>
            <pc:sldMk cId="3754378778" sldId="263"/>
            <ac:picMk id="7" creationId="{BBAE7639-229D-BA1A-B007-8A5A1E894247}"/>
          </ac:picMkLst>
        </pc:picChg>
      </pc:sldChg>
      <pc:sldChg chg="modSp">
        <pc:chgData name="MELIKE BEYAZLI" userId="S::20406601001@ogrenci.btu.edu.tr::89942508-5ee0-4ba8-adbe-5e041fe5be32" providerId="AD" clId="Web-{927A3893-CA24-FECC-E818-4E0058AF2197}" dt="2024-03-14T12:09:56.865" v="142" actId="1076"/>
        <pc:sldMkLst>
          <pc:docMk/>
          <pc:sldMk cId="3264948278" sldId="264"/>
        </pc:sldMkLst>
        <pc:spChg chg="mod">
          <ac:chgData name="MELIKE BEYAZLI" userId="S::20406601001@ogrenci.btu.edu.tr::89942508-5ee0-4ba8-adbe-5e041fe5be32" providerId="AD" clId="Web-{927A3893-CA24-FECC-E818-4E0058AF2197}" dt="2024-03-14T12:03:58.396" v="121" actId="20577"/>
          <ac:spMkLst>
            <pc:docMk/>
            <pc:sldMk cId="3264948278" sldId="264"/>
            <ac:spMk id="3" creationId="{00000000-0000-0000-0000-000000000000}"/>
          </ac:spMkLst>
        </pc:spChg>
        <pc:picChg chg="mod">
          <ac:chgData name="MELIKE BEYAZLI" userId="S::20406601001@ogrenci.btu.edu.tr::89942508-5ee0-4ba8-adbe-5e041fe5be32" providerId="AD" clId="Web-{927A3893-CA24-FECC-E818-4E0058AF2197}" dt="2024-03-14T12:09:56.865" v="142" actId="1076"/>
          <ac:picMkLst>
            <pc:docMk/>
            <pc:sldMk cId="3264948278" sldId="264"/>
            <ac:picMk id="8" creationId="{F6D8F08C-3F02-83C4-2DA5-A4AFC56777D1}"/>
          </ac:picMkLst>
        </pc:picChg>
      </pc:sldChg>
      <pc:sldChg chg="addSp delSp modSp mod setBg setClrOvrMap">
        <pc:chgData name="MELIKE BEYAZLI" userId="S::20406601001@ogrenci.btu.edu.tr::89942508-5ee0-4ba8-adbe-5e041fe5be32" providerId="AD" clId="Web-{927A3893-CA24-FECC-E818-4E0058AF2197}" dt="2024-03-14T12:21:09.988" v="190" actId="20577"/>
        <pc:sldMkLst>
          <pc:docMk/>
          <pc:sldMk cId="2072819947" sldId="266"/>
        </pc:sldMkLst>
        <pc:spChg chg="add mod">
          <ac:chgData name="MELIKE BEYAZLI" userId="S::20406601001@ogrenci.btu.edu.tr::89942508-5ee0-4ba8-adbe-5e041fe5be32" providerId="AD" clId="Web-{927A3893-CA24-FECC-E818-4E0058AF2197}" dt="2024-03-14T12:21:09.988" v="190" actId="20577"/>
          <ac:spMkLst>
            <pc:docMk/>
            <pc:sldMk cId="2072819947" sldId="266"/>
            <ac:spMk id="3" creationId="{11815923-C9C2-4111-1D8F-AD5DA2328CD8}"/>
          </ac:spMkLst>
        </pc:spChg>
        <pc:spChg chg="del mod">
          <ac:chgData name="MELIKE BEYAZLI" userId="S::20406601001@ogrenci.btu.edu.tr::89942508-5ee0-4ba8-adbe-5e041fe5be32" providerId="AD" clId="Web-{927A3893-CA24-FECC-E818-4E0058AF2197}" dt="2024-03-14T12:16:01.240" v="162"/>
          <ac:spMkLst>
            <pc:docMk/>
            <pc:sldMk cId="2072819947" sldId="266"/>
            <ac:spMk id="5" creationId="{00000000-0000-0000-0000-000000000000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2:12:49.716" v="144"/>
          <ac:spMkLst>
            <pc:docMk/>
            <pc:sldMk cId="2072819947" sldId="266"/>
            <ac:spMk id="10" creationId="{2A0E4E09-FC02-4ADC-951A-3FFA90B6FE39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2:12:49.716" v="144"/>
          <ac:spMkLst>
            <pc:docMk/>
            <pc:sldMk cId="2072819947" sldId="266"/>
            <ac:spMk id="12" creationId="{0060CE1A-A2ED-43AC-857D-05822177FAD1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2:13:04.342" v="148"/>
          <ac:spMkLst>
            <pc:docMk/>
            <pc:sldMk cId="2072819947" sldId="266"/>
            <ac:spMk id="16" creationId="{504B0465-3B07-49BF-BEA7-D81476246293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2:12:56.732" v="146"/>
          <ac:spMkLst>
            <pc:docMk/>
            <pc:sldMk cId="2072819947" sldId="266"/>
            <ac:spMk id="18" creationId="{D8AFD15B-CF29-4306-884F-47675092F91F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2:12:56.732" v="146"/>
          <ac:spMkLst>
            <pc:docMk/>
            <pc:sldMk cId="2072819947" sldId="266"/>
            <ac:spMk id="19" creationId="{96349AB3-1BD3-41E1-8979-1DBDCB5CDCF9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2:13:04.342" v="148"/>
          <ac:spMkLst>
            <pc:docMk/>
            <pc:sldMk cId="2072819947" sldId="266"/>
            <ac:spMk id="22" creationId="{E009DD9B-5EE2-4C0D-8B2B-351C8C102205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2:13:04.342" v="148"/>
          <ac:spMkLst>
            <pc:docMk/>
            <pc:sldMk cId="2072819947" sldId="266"/>
            <ac:spMk id="23" creationId="{E720DB99-7745-4E75-9D96-AAB6D55C531E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2:13:04.342" v="148"/>
          <ac:spMkLst>
            <pc:docMk/>
            <pc:sldMk cId="2072819947" sldId="266"/>
            <ac:spMk id="24" creationId="{D68803C4-E159-4360-B7BB-74205C8F782D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2:13:04.342" v="148"/>
          <ac:spMkLst>
            <pc:docMk/>
            <pc:sldMk cId="2072819947" sldId="266"/>
            <ac:spMk id="25" creationId="{49B7FFA5-14CB-4A4F-9BCC-CA3AA5D9D276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2:13:04.342" v="148"/>
          <ac:spMkLst>
            <pc:docMk/>
            <pc:sldMk cId="2072819947" sldId="266"/>
            <ac:spMk id="26" creationId="{04E48745-7512-4EC2-9E20-9092D12150CA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2:13:08.998" v="150"/>
          <ac:spMkLst>
            <pc:docMk/>
            <pc:sldMk cId="2072819947" sldId="266"/>
            <ac:spMk id="28" creationId="{2A0E4E09-FC02-4ADC-951A-3FFA90B6FE39}"/>
          </ac:spMkLst>
        </pc:spChg>
        <pc:spChg chg="add del">
          <ac:chgData name="MELIKE BEYAZLI" userId="S::20406601001@ogrenci.btu.edu.tr::89942508-5ee0-4ba8-adbe-5e041fe5be32" providerId="AD" clId="Web-{927A3893-CA24-FECC-E818-4E0058AF2197}" dt="2024-03-14T12:13:08.998" v="150"/>
          <ac:spMkLst>
            <pc:docMk/>
            <pc:sldMk cId="2072819947" sldId="266"/>
            <ac:spMk id="29" creationId="{9453FF84-60C1-4EA8-B49B-1B8C2D0C589F}"/>
          </ac:spMkLst>
        </pc:spChg>
        <pc:spChg chg="add">
          <ac:chgData name="MELIKE BEYAZLI" userId="S::20406601001@ogrenci.btu.edu.tr::89942508-5ee0-4ba8-adbe-5e041fe5be32" providerId="AD" clId="Web-{927A3893-CA24-FECC-E818-4E0058AF2197}" dt="2024-03-14T12:13:09.014" v="151"/>
          <ac:spMkLst>
            <pc:docMk/>
            <pc:sldMk cId="2072819947" sldId="266"/>
            <ac:spMk id="31" creationId="{D8AFD15B-CF29-4306-884F-47675092F91F}"/>
          </ac:spMkLst>
        </pc:spChg>
        <pc:spChg chg="add">
          <ac:chgData name="MELIKE BEYAZLI" userId="S::20406601001@ogrenci.btu.edu.tr::89942508-5ee0-4ba8-adbe-5e041fe5be32" providerId="AD" clId="Web-{927A3893-CA24-FECC-E818-4E0058AF2197}" dt="2024-03-14T12:13:09.014" v="151"/>
          <ac:spMkLst>
            <pc:docMk/>
            <pc:sldMk cId="2072819947" sldId="266"/>
            <ac:spMk id="32" creationId="{96349AB3-1BD3-41E1-8979-1DBDCB5CDCF9}"/>
          </ac:spMkLst>
        </pc:spChg>
        <pc:grpChg chg="add del">
          <ac:chgData name="MELIKE BEYAZLI" userId="S::20406601001@ogrenci.btu.edu.tr::89942508-5ee0-4ba8-adbe-5e041fe5be32" providerId="AD" clId="Web-{927A3893-CA24-FECC-E818-4E0058AF2197}" dt="2024-03-14T12:12:49.716" v="144"/>
          <ac:grpSpMkLst>
            <pc:docMk/>
            <pc:sldMk cId="2072819947" sldId="266"/>
            <ac:grpSpMk id="14" creationId="{D68B9961-F007-40D1-AF51-61B6DE5106CE}"/>
          </ac:grpSpMkLst>
        </pc:grpChg>
        <pc:grpChg chg="add del">
          <ac:chgData name="MELIKE BEYAZLI" userId="S::20406601001@ogrenci.btu.edu.tr::89942508-5ee0-4ba8-adbe-5e041fe5be32" providerId="AD" clId="Web-{927A3893-CA24-FECC-E818-4E0058AF2197}" dt="2024-03-14T12:12:56.732" v="146"/>
          <ac:grpSpMkLst>
            <pc:docMk/>
            <pc:sldMk cId="2072819947" sldId="266"/>
            <ac:grpSpMk id="20" creationId="{54CA915D-BDF0-41F8-B00E-FB186EFF7BD6}"/>
          </ac:grpSpMkLst>
        </pc:grpChg>
        <pc:grpChg chg="add">
          <ac:chgData name="MELIKE BEYAZLI" userId="S::20406601001@ogrenci.btu.edu.tr::89942508-5ee0-4ba8-adbe-5e041fe5be32" providerId="AD" clId="Web-{927A3893-CA24-FECC-E818-4E0058AF2197}" dt="2024-03-14T12:13:09.014" v="151"/>
          <ac:grpSpMkLst>
            <pc:docMk/>
            <pc:sldMk cId="2072819947" sldId="266"/>
            <ac:grpSpMk id="33" creationId="{54CA915D-BDF0-41F8-B00E-FB186EFF7BD6}"/>
          </ac:grpSpMkLst>
        </pc:grpChg>
        <pc:picChg chg="mod">
          <ac:chgData name="MELIKE BEYAZLI" userId="S::20406601001@ogrenci.btu.edu.tr::89942508-5ee0-4ba8-adbe-5e041fe5be32" providerId="AD" clId="Web-{927A3893-CA24-FECC-E818-4E0058AF2197}" dt="2024-03-14T12:13:09.014" v="151"/>
          <ac:picMkLst>
            <pc:docMk/>
            <pc:sldMk cId="2072819947" sldId="266"/>
            <ac:picMk id="4" creationId="{00000000-0000-0000-0000-000000000000}"/>
          </ac:picMkLst>
        </pc:picChg>
      </pc:sldChg>
      <pc:sldChg chg="new del">
        <pc:chgData name="MELIKE BEYAZLI" userId="S::20406601001@ogrenci.btu.edu.tr::89942508-5ee0-4ba8-adbe-5e041fe5be32" providerId="AD" clId="Web-{927A3893-CA24-FECC-E818-4E0058AF2197}" dt="2024-03-14T11:41:58.255" v="25"/>
        <pc:sldMkLst>
          <pc:docMk/>
          <pc:sldMk cId="2199579477" sldId="274"/>
        </pc:sldMkLst>
      </pc:sldChg>
      <pc:sldChg chg="add del replId">
        <pc:chgData name="MELIKE BEYAZLI" userId="S::20406601001@ogrenci.btu.edu.tr::89942508-5ee0-4ba8-adbe-5e041fe5be32" providerId="AD" clId="Web-{927A3893-CA24-FECC-E818-4E0058AF2197}" dt="2024-03-14T11:41:53.224" v="24"/>
        <pc:sldMkLst>
          <pc:docMk/>
          <pc:sldMk cId="1625040849" sldId="275"/>
        </pc:sldMkLst>
      </pc:sldChg>
    </pc:docChg>
  </pc:docChgLst>
  <pc:docChgLst>
    <pc:chgData name="MELIKE BEYAZLI" userId="S::20406601001@ogrenci.btu.edu.tr::89942508-5ee0-4ba8-adbe-5e041fe5be32" providerId="AD" clId="Web-{9F650295-3C38-E53F-E730-AC2140C63491}"/>
    <pc:docChg chg="modSld">
      <pc:chgData name="MELIKE BEYAZLI" userId="S::20406601001@ogrenci.btu.edu.tr::89942508-5ee0-4ba8-adbe-5e041fe5be32" providerId="AD" clId="Web-{9F650295-3C38-E53F-E730-AC2140C63491}" dt="2024-03-14T12:59:48.673" v="134" actId="1076"/>
      <pc:docMkLst>
        <pc:docMk/>
      </pc:docMkLst>
      <pc:sldChg chg="addSp modSp">
        <pc:chgData name="MELIKE BEYAZLI" userId="S::20406601001@ogrenci.btu.edu.tr::89942508-5ee0-4ba8-adbe-5e041fe5be32" providerId="AD" clId="Web-{9F650295-3C38-E53F-E730-AC2140C63491}" dt="2024-03-14T12:59:48.673" v="134" actId="1076"/>
        <pc:sldMkLst>
          <pc:docMk/>
          <pc:sldMk cId="3644704873" sldId="256"/>
        </pc:sldMkLst>
        <pc:spChg chg="mod">
          <ac:chgData name="MELIKE BEYAZLI" userId="S::20406601001@ogrenci.btu.edu.tr::89942508-5ee0-4ba8-adbe-5e041fe5be32" providerId="AD" clId="Web-{9F650295-3C38-E53F-E730-AC2140C63491}" dt="2024-03-14T12:55:38.760" v="66" actId="20577"/>
          <ac:spMkLst>
            <pc:docMk/>
            <pc:sldMk cId="3644704873" sldId="256"/>
            <ac:spMk id="2" creationId="{00000000-0000-0000-0000-000000000000}"/>
          </ac:spMkLst>
        </pc:spChg>
        <pc:spChg chg="mod">
          <ac:chgData name="MELIKE BEYAZLI" userId="S::20406601001@ogrenci.btu.edu.tr::89942508-5ee0-4ba8-adbe-5e041fe5be32" providerId="AD" clId="Web-{9F650295-3C38-E53F-E730-AC2140C63491}" dt="2024-03-14T12:56:12.995" v="77" actId="1076"/>
          <ac:spMkLst>
            <pc:docMk/>
            <pc:sldMk cId="3644704873" sldId="256"/>
            <ac:spMk id="3" creationId="{00000000-0000-0000-0000-000000000000}"/>
          </ac:spMkLst>
        </pc:spChg>
        <pc:spChg chg="add mod">
          <ac:chgData name="MELIKE BEYAZLI" userId="S::20406601001@ogrenci.btu.edu.tr::89942508-5ee0-4ba8-adbe-5e041fe5be32" providerId="AD" clId="Web-{9F650295-3C38-E53F-E730-AC2140C63491}" dt="2024-03-14T12:57:18.934" v="88" actId="1076"/>
          <ac:spMkLst>
            <pc:docMk/>
            <pc:sldMk cId="3644704873" sldId="256"/>
            <ac:spMk id="4" creationId="{2F5F6387-E4E1-B3AB-4D9C-0AD76A17AA57}"/>
          </ac:spMkLst>
        </pc:spChg>
        <pc:spChg chg="add mod">
          <ac:chgData name="MELIKE BEYAZLI" userId="S::20406601001@ogrenci.btu.edu.tr::89942508-5ee0-4ba8-adbe-5e041fe5be32" providerId="AD" clId="Web-{9F650295-3C38-E53F-E730-AC2140C63491}" dt="2024-03-14T12:59:48.673" v="134" actId="1076"/>
          <ac:spMkLst>
            <pc:docMk/>
            <pc:sldMk cId="3644704873" sldId="256"/>
            <ac:spMk id="5" creationId="{350B0B62-5507-465D-4923-367C0CB2C1FB}"/>
          </ac:spMkLst>
        </pc:spChg>
      </pc:sldChg>
    </pc:docChg>
  </pc:docChgLst>
  <pc:docChgLst>
    <pc:chgData name="MELIKE BEYAZLI" userId="S::20406601001@ogrenci.btu.edu.tr::89942508-5ee0-4ba8-adbe-5e041fe5be32" providerId="AD" clId="Web-{E572DA03-8098-600B-7764-5C57F430F6C1}"/>
    <pc:docChg chg="modSld">
      <pc:chgData name="MELIKE BEYAZLI" userId="S::20406601001@ogrenci.btu.edu.tr::89942508-5ee0-4ba8-adbe-5e041fe5be32" providerId="AD" clId="Web-{E572DA03-8098-600B-7764-5C57F430F6C1}" dt="2024-03-14T12:37:45.238" v="10"/>
      <pc:docMkLst>
        <pc:docMk/>
      </pc:docMkLst>
      <pc:sldChg chg="addSp delSp modSp mod setBg setClrOvrMap">
        <pc:chgData name="MELIKE BEYAZLI" userId="S::20406601001@ogrenci.btu.edu.tr::89942508-5ee0-4ba8-adbe-5e041fe5be32" providerId="AD" clId="Web-{E572DA03-8098-600B-7764-5C57F430F6C1}" dt="2024-03-14T12:37:45.238" v="10"/>
        <pc:sldMkLst>
          <pc:docMk/>
          <pc:sldMk cId="3581786350" sldId="267"/>
        </pc:sldMkLst>
        <pc:spChg chg="mod">
          <ac:chgData name="MELIKE BEYAZLI" userId="S::20406601001@ogrenci.btu.edu.tr::89942508-5ee0-4ba8-adbe-5e041fe5be32" providerId="AD" clId="Web-{E572DA03-8098-600B-7764-5C57F430F6C1}" dt="2024-03-14T12:37:45.238" v="10"/>
          <ac:spMkLst>
            <pc:docMk/>
            <pc:sldMk cId="3581786350" sldId="267"/>
            <ac:spMk id="2" creationId="{00000000-0000-0000-0000-000000000000}"/>
          </ac:spMkLst>
        </pc:spChg>
        <pc:spChg chg="mod ord">
          <ac:chgData name="MELIKE BEYAZLI" userId="S::20406601001@ogrenci.btu.edu.tr::89942508-5ee0-4ba8-adbe-5e041fe5be32" providerId="AD" clId="Web-{E572DA03-8098-600B-7764-5C57F430F6C1}" dt="2024-03-14T12:37:45.238" v="10"/>
          <ac:spMkLst>
            <pc:docMk/>
            <pc:sldMk cId="3581786350" sldId="267"/>
            <ac:spMk id="4" creationId="{00000000-0000-0000-0000-000000000000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45.238" v="10"/>
          <ac:spMkLst>
            <pc:docMk/>
            <pc:sldMk cId="3581786350" sldId="267"/>
            <ac:spMk id="30" creationId="{E009DD9B-5EE2-4C0D-8B2B-351C8C102205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45.238" v="10"/>
          <ac:spMkLst>
            <pc:docMk/>
            <pc:sldMk cId="3581786350" sldId="267"/>
            <ac:spMk id="31" creationId="{E720DB99-7745-4E75-9D96-AAB6D55C531E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45.238" v="10"/>
          <ac:spMkLst>
            <pc:docMk/>
            <pc:sldMk cId="3581786350" sldId="267"/>
            <ac:spMk id="38" creationId="{49B7FFA5-14CB-4A4F-9BCC-CA3AA5D9D276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45.238" v="10"/>
          <ac:spMkLst>
            <pc:docMk/>
            <pc:sldMk cId="3581786350" sldId="267"/>
            <ac:spMk id="39" creationId="{D68803C4-E159-4360-B7BB-74205C8F782D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45.238" v="10"/>
          <ac:spMkLst>
            <pc:docMk/>
            <pc:sldMk cId="3581786350" sldId="267"/>
            <ac:spMk id="40" creationId="{04E48745-7512-4EC2-9E20-9092D12150CA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45.238" v="10"/>
          <ac:spMkLst>
            <pc:docMk/>
            <pc:sldMk cId="3581786350" sldId="267"/>
            <ac:spMk id="41" creationId="{504B0465-3B07-49BF-BEA7-D81476246293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16.158" v="3"/>
          <ac:spMkLst>
            <pc:docMk/>
            <pc:sldMk cId="3581786350" sldId="267"/>
            <ac:spMk id="46" creationId="{E009DD9B-5EE2-4C0D-8B2B-351C8C102205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16.158" v="3"/>
          <ac:spMkLst>
            <pc:docMk/>
            <pc:sldMk cId="3581786350" sldId="267"/>
            <ac:spMk id="48" creationId="{E720DB99-7745-4E75-9D96-AAB6D55C531E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16.158" v="3"/>
          <ac:spMkLst>
            <pc:docMk/>
            <pc:sldMk cId="3581786350" sldId="267"/>
            <ac:spMk id="50" creationId="{D68803C4-E159-4360-B7BB-74205C8F782D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16.158" v="3"/>
          <ac:spMkLst>
            <pc:docMk/>
            <pc:sldMk cId="3581786350" sldId="267"/>
            <ac:spMk id="52" creationId="{504B0465-3B07-49BF-BEA7-D81476246293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16.158" v="3"/>
          <ac:spMkLst>
            <pc:docMk/>
            <pc:sldMk cId="3581786350" sldId="267"/>
            <ac:spMk id="54" creationId="{49B7FFA5-14CB-4A4F-9BCC-CA3AA5D9D276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16.158" v="3"/>
          <ac:spMkLst>
            <pc:docMk/>
            <pc:sldMk cId="3581786350" sldId="267"/>
            <ac:spMk id="56" creationId="{04E48745-7512-4EC2-9E20-9092D12150CA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25.112" v="5"/>
          <ac:spMkLst>
            <pc:docMk/>
            <pc:sldMk cId="3581786350" sldId="267"/>
            <ac:spMk id="58" creationId="{CCF043BA-0C52-4068-BCF5-2B2D89BA9D36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34.566" v="7"/>
          <ac:spMkLst>
            <pc:docMk/>
            <pc:sldMk cId="3581786350" sldId="267"/>
            <ac:spMk id="62" creationId="{2A0E4E09-FC02-4ADC-951A-3FFA90B6FE39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34.566" v="7"/>
          <ac:spMkLst>
            <pc:docMk/>
            <pc:sldMk cId="3581786350" sldId="267"/>
            <ac:spMk id="63" creationId="{9453FF84-60C1-4EA8-B49B-1B8C2D0C589F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45.223" v="9"/>
          <ac:spMkLst>
            <pc:docMk/>
            <pc:sldMk cId="3581786350" sldId="267"/>
            <ac:spMk id="65" creationId="{D8AFD15B-CF29-4306-884F-47675092F91F}"/>
          </ac:spMkLst>
        </pc:spChg>
        <pc:spChg chg="add del">
          <ac:chgData name="MELIKE BEYAZLI" userId="S::20406601001@ogrenci.btu.edu.tr::89942508-5ee0-4ba8-adbe-5e041fe5be32" providerId="AD" clId="Web-{E572DA03-8098-600B-7764-5C57F430F6C1}" dt="2024-03-14T12:37:45.223" v="9"/>
          <ac:spMkLst>
            <pc:docMk/>
            <pc:sldMk cId="3581786350" sldId="267"/>
            <ac:spMk id="66" creationId="{96349AB3-1BD3-41E1-8979-1DBDCB5CDCF9}"/>
          </ac:spMkLst>
        </pc:spChg>
        <pc:spChg chg="add">
          <ac:chgData name="MELIKE BEYAZLI" userId="S::20406601001@ogrenci.btu.edu.tr::89942508-5ee0-4ba8-adbe-5e041fe5be32" providerId="AD" clId="Web-{E572DA03-8098-600B-7764-5C57F430F6C1}" dt="2024-03-14T12:37:45.238" v="10"/>
          <ac:spMkLst>
            <pc:docMk/>
            <pc:sldMk cId="3581786350" sldId="267"/>
            <ac:spMk id="70" creationId="{2A0E4E09-FC02-4ADC-951A-3FFA90B6FE39}"/>
          </ac:spMkLst>
        </pc:spChg>
        <pc:spChg chg="add">
          <ac:chgData name="MELIKE BEYAZLI" userId="S::20406601001@ogrenci.btu.edu.tr::89942508-5ee0-4ba8-adbe-5e041fe5be32" providerId="AD" clId="Web-{E572DA03-8098-600B-7764-5C57F430F6C1}" dt="2024-03-14T12:37:45.238" v="10"/>
          <ac:spMkLst>
            <pc:docMk/>
            <pc:sldMk cId="3581786350" sldId="267"/>
            <ac:spMk id="71" creationId="{9453FF84-60C1-4EA8-B49B-1B8C2D0C589F}"/>
          </ac:spMkLst>
        </pc:spChg>
        <pc:grpChg chg="add del">
          <ac:chgData name="MELIKE BEYAZLI" userId="S::20406601001@ogrenci.btu.edu.tr::89942508-5ee0-4ba8-adbe-5e041fe5be32" providerId="AD" clId="Web-{E572DA03-8098-600B-7764-5C57F430F6C1}" dt="2024-03-14T12:37:25.112" v="5"/>
          <ac:grpSpMkLst>
            <pc:docMk/>
            <pc:sldMk cId="3581786350" sldId="267"/>
            <ac:grpSpMk id="59" creationId="{789ACCC8-A635-400E-B9C0-AD9CA57109CE}"/>
          </ac:grpSpMkLst>
        </pc:grpChg>
        <pc:grpChg chg="add del">
          <ac:chgData name="MELIKE BEYAZLI" userId="S::20406601001@ogrenci.btu.edu.tr::89942508-5ee0-4ba8-adbe-5e041fe5be32" providerId="AD" clId="Web-{E572DA03-8098-600B-7764-5C57F430F6C1}" dt="2024-03-14T12:37:45.223" v="9"/>
          <ac:grpSpMkLst>
            <pc:docMk/>
            <pc:sldMk cId="3581786350" sldId="267"/>
            <ac:grpSpMk id="67" creationId="{54CA915D-BDF0-41F8-B00E-FB186EFF7BD6}"/>
          </ac:grpSpMkLst>
        </pc:grpChg>
        <pc:picChg chg="add mod ord">
          <ac:chgData name="MELIKE BEYAZLI" userId="S::20406601001@ogrenci.btu.edu.tr::89942508-5ee0-4ba8-adbe-5e041fe5be32" providerId="AD" clId="Web-{E572DA03-8098-600B-7764-5C57F430F6C1}" dt="2024-03-14T12:37:45.238" v="10"/>
          <ac:picMkLst>
            <pc:docMk/>
            <pc:sldMk cId="3581786350" sldId="267"/>
            <ac:picMk id="6" creationId="{18AE834F-B7E0-8AB2-2F14-ECE6C6F5B6C7}"/>
          </ac:picMkLst>
        </pc:picChg>
        <pc:picChg chg="del">
          <ac:chgData name="MELIKE BEYAZLI" userId="S::20406601001@ogrenci.btu.edu.tr::89942508-5ee0-4ba8-adbe-5e041fe5be32" providerId="AD" clId="Web-{E572DA03-8098-600B-7764-5C57F430F6C1}" dt="2024-03-14T12:37:01.485" v="0"/>
          <ac:picMkLst>
            <pc:docMk/>
            <pc:sldMk cId="3581786350" sldId="267"/>
            <ac:picMk id="26" creationId="{A9DA3A0E-AECC-DFE0-4403-3E06CF3A0F41}"/>
          </ac:picMkLst>
        </pc:picChg>
      </pc:sldChg>
    </pc:docChg>
  </pc:docChgLst>
  <pc:docChgLst>
    <pc:chgData name="GÖRKEM BURAK TASKIN" userId="S::20406601004@ogrenci.btu.edu.tr::de3896b6-1f08-43c0-9f0f-7e10e1d8107c" providerId="AD" clId="Web-{42F6B49C-DF02-434B-B7EA-FE223CAAD4EA}"/>
    <pc:docChg chg="addSld delSld modSld">
      <pc:chgData name="GÖRKEM BURAK TASKIN" userId="S::20406601004@ogrenci.btu.edu.tr::de3896b6-1f08-43c0-9f0f-7e10e1d8107c" providerId="AD" clId="Web-{42F6B49C-DF02-434B-B7EA-FE223CAAD4EA}" dt="2024-03-14T18:15:33.181" v="31"/>
      <pc:docMkLst>
        <pc:docMk/>
      </pc:docMkLst>
      <pc:sldChg chg="addSp delSp">
        <pc:chgData name="GÖRKEM BURAK TASKIN" userId="S::20406601004@ogrenci.btu.edu.tr::de3896b6-1f08-43c0-9f0f-7e10e1d8107c" providerId="AD" clId="Web-{42F6B49C-DF02-434B-B7EA-FE223CAAD4EA}" dt="2024-03-14T18:15:33.181" v="31"/>
        <pc:sldMkLst>
          <pc:docMk/>
          <pc:sldMk cId="582014302" sldId="261"/>
        </pc:sldMkLst>
        <pc:spChg chg="add del">
          <ac:chgData name="GÖRKEM BURAK TASKIN" userId="S::20406601004@ogrenci.btu.edu.tr::de3896b6-1f08-43c0-9f0f-7e10e1d8107c" providerId="AD" clId="Web-{42F6B49C-DF02-434B-B7EA-FE223CAAD4EA}" dt="2024-03-14T18:15:33.181" v="31"/>
          <ac:spMkLst>
            <pc:docMk/>
            <pc:sldMk cId="582014302" sldId="261"/>
            <ac:spMk id="7" creationId="{8CB9D799-4539-A548-A6C6-BCB2D122D697}"/>
          </ac:spMkLst>
        </pc:spChg>
      </pc:sldChg>
      <pc:sldChg chg="addSp delSp modSp">
        <pc:chgData name="GÖRKEM BURAK TASKIN" userId="S::20406601004@ogrenci.btu.edu.tr::de3896b6-1f08-43c0-9f0f-7e10e1d8107c" providerId="AD" clId="Web-{42F6B49C-DF02-434B-B7EA-FE223CAAD4EA}" dt="2024-03-14T17:23:21.685" v="29" actId="20577"/>
        <pc:sldMkLst>
          <pc:docMk/>
          <pc:sldMk cId="545010226" sldId="269"/>
        </pc:sldMkLst>
        <pc:spChg chg="add del mod">
          <ac:chgData name="GÖRKEM BURAK TASKIN" userId="S::20406601004@ogrenci.btu.edu.tr::de3896b6-1f08-43c0-9f0f-7e10e1d8107c" providerId="AD" clId="Web-{42F6B49C-DF02-434B-B7EA-FE223CAAD4EA}" dt="2024-03-14T17:23:15.357" v="26" actId="20577"/>
          <ac:spMkLst>
            <pc:docMk/>
            <pc:sldMk cId="545010226" sldId="269"/>
            <ac:spMk id="3" creationId="{2BE5A977-405C-D7D0-403F-77117EAAA4EA}"/>
          </ac:spMkLst>
        </pc:spChg>
        <pc:spChg chg="mod">
          <ac:chgData name="GÖRKEM BURAK TASKIN" userId="S::20406601004@ogrenci.btu.edu.tr::de3896b6-1f08-43c0-9f0f-7e10e1d8107c" providerId="AD" clId="Web-{42F6B49C-DF02-434B-B7EA-FE223CAAD4EA}" dt="2024-03-14T17:22:57.012" v="17" actId="1076"/>
          <ac:spMkLst>
            <pc:docMk/>
            <pc:sldMk cId="545010226" sldId="269"/>
            <ac:spMk id="4" creationId="{3F6F26E2-9EF2-3E33-BAD6-E46433C71A13}"/>
          </ac:spMkLst>
        </pc:spChg>
        <pc:spChg chg="add del mod">
          <ac:chgData name="GÖRKEM BURAK TASKIN" userId="S::20406601004@ogrenci.btu.edu.tr::de3896b6-1f08-43c0-9f0f-7e10e1d8107c" providerId="AD" clId="Web-{42F6B49C-DF02-434B-B7EA-FE223CAAD4EA}" dt="2024-03-14T17:22:26.246" v="8"/>
          <ac:spMkLst>
            <pc:docMk/>
            <pc:sldMk cId="545010226" sldId="269"/>
            <ac:spMk id="7" creationId="{BCF4EF00-FEE1-4DBD-5D57-561F2EB1D179}"/>
          </ac:spMkLst>
        </pc:spChg>
        <pc:spChg chg="mod">
          <ac:chgData name="GÖRKEM BURAK TASKIN" userId="S::20406601004@ogrenci.btu.edu.tr::de3896b6-1f08-43c0-9f0f-7e10e1d8107c" providerId="AD" clId="Web-{42F6B49C-DF02-434B-B7EA-FE223CAAD4EA}" dt="2024-03-14T17:23:21.685" v="29" actId="20577"/>
          <ac:spMkLst>
            <pc:docMk/>
            <pc:sldMk cId="545010226" sldId="269"/>
            <ac:spMk id="93" creationId="{60D0D0B1-CB83-3D59-D1AA-4FDBD31DEFE2}"/>
          </ac:spMkLst>
        </pc:spChg>
        <pc:picChg chg="mod">
          <ac:chgData name="GÖRKEM BURAK TASKIN" userId="S::20406601004@ogrenci.btu.edu.tr::de3896b6-1f08-43c0-9f0f-7e10e1d8107c" providerId="AD" clId="Web-{42F6B49C-DF02-434B-B7EA-FE223CAAD4EA}" dt="2024-03-14T17:23:02.903" v="18" actId="1076"/>
          <ac:picMkLst>
            <pc:docMk/>
            <pc:sldMk cId="545010226" sldId="269"/>
            <ac:picMk id="2" creationId="{72BF173E-7217-813C-CE6A-D8D9A7210B8B}"/>
          </ac:picMkLst>
        </pc:picChg>
        <pc:picChg chg="mod">
          <ac:chgData name="GÖRKEM BURAK TASKIN" userId="S::20406601004@ogrenci.btu.edu.tr::de3896b6-1f08-43c0-9f0f-7e10e1d8107c" providerId="AD" clId="Web-{42F6B49C-DF02-434B-B7EA-FE223CAAD4EA}" dt="2024-03-14T17:22:50.715" v="16" actId="1076"/>
          <ac:picMkLst>
            <pc:docMk/>
            <pc:sldMk cId="545010226" sldId="269"/>
            <ac:picMk id="122" creationId="{CBF89C70-71B9-A35F-5BDC-701FA31F5C8F}"/>
          </ac:picMkLst>
        </pc:picChg>
      </pc:sldChg>
      <pc:sldChg chg="addSp delSp modSp">
        <pc:chgData name="GÖRKEM BURAK TASKIN" userId="S::20406601004@ogrenci.btu.edu.tr::de3896b6-1f08-43c0-9f0f-7e10e1d8107c" providerId="AD" clId="Web-{42F6B49C-DF02-434B-B7EA-FE223CAAD4EA}" dt="2024-03-14T15:43:58.561" v="4" actId="14100"/>
        <pc:sldMkLst>
          <pc:docMk/>
          <pc:sldMk cId="1452419623" sldId="272"/>
        </pc:sldMkLst>
        <pc:spChg chg="add del mod">
          <ac:chgData name="GÖRKEM BURAK TASKIN" userId="S::20406601004@ogrenci.btu.edu.tr::de3896b6-1f08-43c0-9f0f-7e10e1d8107c" providerId="AD" clId="Web-{42F6B49C-DF02-434B-B7EA-FE223CAAD4EA}" dt="2024-03-14T15:43:42.998" v="1"/>
          <ac:spMkLst>
            <pc:docMk/>
            <pc:sldMk cId="1452419623" sldId="272"/>
            <ac:spMk id="4" creationId="{8AF6D427-22E8-73AC-A3EB-602DE87935A1}"/>
          </ac:spMkLst>
        </pc:spChg>
        <pc:picChg chg="add mod ord">
          <ac:chgData name="GÖRKEM BURAK TASKIN" userId="S::20406601004@ogrenci.btu.edu.tr::de3896b6-1f08-43c0-9f0f-7e10e1d8107c" providerId="AD" clId="Web-{42F6B49C-DF02-434B-B7EA-FE223CAAD4EA}" dt="2024-03-14T15:43:58.561" v="4" actId="14100"/>
          <ac:picMkLst>
            <pc:docMk/>
            <pc:sldMk cId="1452419623" sldId="272"/>
            <ac:picMk id="5" creationId="{5858FD5B-1C3B-C8E4-6C87-34E9643BD99E}"/>
          </ac:picMkLst>
        </pc:picChg>
        <pc:picChg chg="del">
          <ac:chgData name="GÖRKEM BURAK TASKIN" userId="S::20406601004@ogrenci.btu.edu.tr::de3896b6-1f08-43c0-9f0f-7e10e1d8107c" providerId="AD" clId="Web-{42F6B49C-DF02-434B-B7EA-FE223CAAD4EA}" dt="2024-03-14T15:43:31.623" v="0"/>
          <ac:picMkLst>
            <pc:docMk/>
            <pc:sldMk cId="1452419623" sldId="272"/>
            <ac:picMk id="7" creationId="{540CFEBB-8FFC-BB9A-FF5A-A0C7E5AC17F1}"/>
          </ac:picMkLst>
        </pc:picChg>
      </pc:sldChg>
      <pc:sldChg chg="new del">
        <pc:chgData name="GÖRKEM BURAK TASKIN" userId="S::20406601004@ogrenci.btu.edu.tr::de3896b6-1f08-43c0-9f0f-7e10e1d8107c" providerId="AD" clId="Web-{42F6B49C-DF02-434B-B7EA-FE223CAAD4EA}" dt="2024-03-14T16:09:21.464" v="6"/>
        <pc:sldMkLst>
          <pc:docMk/>
          <pc:sldMk cId="1667195448" sldId="275"/>
        </pc:sldMkLst>
      </pc:sldChg>
    </pc:docChg>
  </pc:docChgLst>
  <pc:docChgLst>
    <pc:chgData name="MELIKE BEYAZLI" userId="S::20406601001@ogrenci.btu.edu.tr::89942508-5ee0-4ba8-adbe-5e041fe5be32" providerId="AD" clId="Web-{AE8D8281-52AA-616C-8BF0-4ABD73791E35}"/>
    <pc:docChg chg="modSld">
      <pc:chgData name="MELIKE BEYAZLI" userId="S::20406601001@ogrenci.btu.edu.tr::89942508-5ee0-4ba8-adbe-5e041fe5be32" providerId="AD" clId="Web-{AE8D8281-52AA-616C-8BF0-4ABD73791E35}" dt="2024-03-14T18:16:45.778" v="28" actId="1076"/>
      <pc:docMkLst>
        <pc:docMk/>
      </pc:docMkLst>
      <pc:sldChg chg="modSp">
        <pc:chgData name="MELIKE BEYAZLI" userId="S::20406601001@ogrenci.btu.edu.tr::89942508-5ee0-4ba8-adbe-5e041fe5be32" providerId="AD" clId="Web-{AE8D8281-52AA-616C-8BF0-4ABD73791E35}" dt="2024-03-14T17:09:50.982" v="17" actId="1076"/>
        <pc:sldMkLst>
          <pc:docMk/>
          <pc:sldMk cId="3644704873" sldId="256"/>
        </pc:sldMkLst>
        <pc:spChg chg="mod">
          <ac:chgData name="MELIKE BEYAZLI" userId="S::20406601001@ogrenci.btu.edu.tr::89942508-5ee0-4ba8-adbe-5e041fe5be32" providerId="AD" clId="Web-{AE8D8281-52AA-616C-8BF0-4ABD73791E35}" dt="2024-03-14T17:09:35.606" v="12" actId="1076"/>
          <ac:spMkLst>
            <pc:docMk/>
            <pc:sldMk cId="3644704873" sldId="256"/>
            <ac:spMk id="5" creationId="{350B0B62-5507-465D-4923-367C0CB2C1FB}"/>
          </ac:spMkLst>
        </pc:spChg>
        <pc:picChg chg="mod ord">
          <ac:chgData name="MELIKE BEYAZLI" userId="S::20406601001@ogrenci.btu.edu.tr::89942508-5ee0-4ba8-adbe-5e041fe5be32" providerId="AD" clId="Web-{AE8D8281-52AA-616C-8BF0-4ABD73791E35}" dt="2024-03-14T17:09:50.982" v="17" actId="1076"/>
          <ac:picMkLst>
            <pc:docMk/>
            <pc:sldMk cId="3644704873" sldId="256"/>
            <ac:picMk id="7" creationId="{B798F874-C4E0-8D49-857A-1F6816465321}"/>
          </ac:picMkLst>
        </pc:picChg>
      </pc:sldChg>
      <pc:sldChg chg="addSp delSp modSp">
        <pc:chgData name="MELIKE BEYAZLI" userId="S::20406601001@ogrenci.btu.edu.tr::89942508-5ee0-4ba8-adbe-5e041fe5be32" providerId="AD" clId="Web-{AE8D8281-52AA-616C-8BF0-4ABD73791E35}" dt="2024-03-14T18:16:45.778" v="28" actId="1076"/>
        <pc:sldMkLst>
          <pc:docMk/>
          <pc:sldMk cId="3382587770" sldId="273"/>
        </pc:sldMkLst>
        <pc:picChg chg="add del">
          <ac:chgData name="MELIKE BEYAZLI" userId="S::20406601001@ogrenci.btu.edu.tr::89942508-5ee0-4ba8-adbe-5e041fe5be32" providerId="AD" clId="Web-{AE8D8281-52AA-616C-8BF0-4ABD73791E35}" dt="2024-03-14T18:13:53.053" v="22"/>
          <ac:picMkLst>
            <pc:docMk/>
            <pc:sldMk cId="3382587770" sldId="273"/>
            <ac:picMk id="3" creationId="{DC032EBA-6F1A-D169-C397-80A12C6266DC}"/>
          </ac:picMkLst>
        </pc:picChg>
        <pc:picChg chg="add del">
          <ac:chgData name="MELIKE BEYAZLI" userId="S::20406601001@ogrenci.btu.edu.tr::89942508-5ee0-4ba8-adbe-5e041fe5be32" providerId="AD" clId="Web-{AE8D8281-52AA-616C-8BF0-4ABD73791E35}" dt="2024-03-14T18:13:53.991" v="23"/>
          <ac:picMkLst>
            <pc:docMk/>
            <pc:sldMk cId="3382587770" sldId="273"/>
            <ac:picMk id="9" creationId="{70117527-DF5E-2B9F-AAAF-03C11D39131F}"/>
          </ac:picMkLst>
        </pc:picChg>
        <pc:picChg chg="add mod">
          <ac:chgData name="MELIKE BEYAZLI" userId="S::20406601001@ogrenci.btu.edu.tr::89942508-5ee0-4ba8-adbe-5e041fe5be32" providerId="AD" clId="Web-{AE8D8281-52AA-616C-8BF0-4ABD73791E35}" dt="2024-03-14T18:16:45.778" v="28" actId="1076"/>
          <ac:picMkLst>
            <pc:docMk/>
            <pc:sldMk cId="3382587770" sldId="273"/>
            <ac:picMk id="10" creationId="{C4937745-36ED-58D0-9B90-740ADD73D0A5}"/>
          </ac:picMkLst>
        </pc:picChg>
      </pc:sldChg>
    </pc:docChg>
  </pc:docChgLst>
  <pc:docChgLst>
    <pc:chgData name="ZEYNEP ISIK1" userId="S::21406601064@ogrenci.btu.edu.tr::9620bf97-77cb-47d7-ba24-421754ce2fae" providerId="AD" clId="Web-{235E12DF-417B-553B-89C5-95F5CD4F8330}"/>
    <pc:docChg chg="modSld">
      <pc:chgData name="ZEYNEP ISIK1" userId="S::21406601064@ogrenci.btu.edu.tr::9620bf97-77cb-47d7-ba24-421754ce2fae" providerId="AD" clId="Web-{235E12DF-417B-553B-89C5-95F5CD4F8330}" dt="2024-03-14T13:55:19.182" v="27" actId="20577"/>
      <pc:docMkLst>
        <pc:docMk/>
      </pc:docMkLst>
      <pc:sldChg chg="delSp modSp">
        <pc:chgData name="ZEYNEP ISIK1" userId="S::21406601064@ogrenci.btu.edu.tr::9620bf97-77cb-47d7-ba24-421754ce2fae" providerId="AD" clId="Web-{235E12DF-417B-553B-89C5-95F5CD4F8330}" dt="2024-03-14T12:58:09.877" v="22"/>
        <pc:sldMkLst>
          <pc:docMk/>
          <pc:sldMk cId="3644704873" sldId="256"/>
        </pc:sldMkLst>
        <pc:spChg chg="del mod">
          <ac:chgData name="ZEYNEP ISIK1" userId="S::21406601064@ogrenci.btu.edu.tr::9620bf97-77cb-47d7-ba24-421754ce2fae" providerId="AD" clId="Web-{235E12DF-417B-553B-89C5-95F5CD4F8330}" dt="2024-03-14T12:58:09.877" v="22"/>
          <ac:spMkLst>
            <pc:docMk/>
            <pc:sldMk cId="3644704873" sldId="256"/>
            <ac:spMk id="4" creationId="{2F5F6387-E4E1-B3AB-4D9C-0AD76A17AA57}"/>
          </ac:spMkLst>
        </pc:spChg>
      </pc:sldChg>
      <pc:sldChg chg="modSp">
        <pc:chgData name="ZEYNEP ISIK1" userId="S::21406601064@ogrenci.btu.edu.tr::9620bf97-77cb-47d7-ba24-421754ce2fae" providerId="AD" clId="Web-{235E12DF-417B-553B-89C5-95F5CD4F8330}" dt="2024-03-14T13:55:19.182" v="27" actId="20577"/>
        <pc:sldMkLst>
          <pc:docMk/>
          <pc:sldMk cId="2072819947" sldId="266"/>
        </pc:sldMkLst>
        <pc:spChg chg="mod">
          <ac:chgData name="ZEYNEP ISIK1" userId="S::21406601064@ogrenci.btu.edu.tr::9620bf97-77cb-47d7-ba24-421754ce2fae" providerId="AD" clId="Web-{235E12DF-417B-553B-89C5-95F5CD4F8330}" dt="2024-03-14T13:55:19.182" v="27" actId="20577"/>
          <ac:spMkLst>
            <pc:docMk/>
            <pc:sldMk cId="2072819947" sldId="266"/>
            <ac:spMk id="3" creationId="{11815923-C9C2-4111-1D8F-AD5DA2328CD8}"/>
          </ac:spMkLst>
        </pc:spChg>
      </pc:sldChg>
      <pc:sldChg chg="modSp">
        <pc:chgData name="ZEYNEP ISIK1" userId="S::21406601064@ogrenci.btu.edu.tr::9620bf97-77cb-47d7-ba24-421754ce2fae" providerId="AD" clId="Web-{235E12DF-417B-553B-89C5-95F5CD4F8330}" dt="2024-03-14T12:44:45.749" v="20" actId="14100"/>
        <pc:sldMkLst>
          <pc:docMk/>
          <pc:sldMk cId="545010226" sldId="269"/>
        </pc:sldMkLst>
        <pc:spChg chg="mod">
          <ac:chgData name="ZEYNEP ISIK1" userId="S::21406601064@ogrenci.btu.edu.tr::9620bf97-77cb-47d7-ba24-421754ce2fae" providerId="AD" clId="Web-{235E12DF-417B-553B-89C5-95F5CD4F8330}" dt="2024-03-14T12:44:45.749" v="20" actId="14100"/>
          <ac:spMkLst>
            <pc:docMk/>
            <pc:sldMk cId="545010226" sldId="269"/>
            <ac:spMk id="3" creationId="{2BE5A977-405C-D7D0-403F-77117EAAA4EA}"/>
          </ac:spMkLst>
        </pc:spChg>
        <pc:spChg chg="mod">
          <ac:chgData name="ZEYNEP ISIK1" userId="S::21406601064@ogrenci.btu.edu.tr::9620bf97-77cb-47d7-ba24-421754ce2fae" providerId="AD" clId="Web-{235E12DF-417B-553B-89C5-95F5CD4F8330}" dt="2024-03-14T12:41:23.088" v="1" actId="1076"/>
          <ac:spMkLst>
            <pc:docMk/>
            <pc:sldMk cId="545010226" sldId="269"/>
            <ac:spMk id="4" creationId="{3F6F26E2-9EF2-3E33-BAD6-E46433C71A13}"/>
          </ac:spMkLst>
        </pc:spChg>
        <pc:spChg chg="mod">
          <ac:chgData name="ZEYNEP ISIK1" userId="S::21406601064@ogrenci.btu.edu.tr::9620bf97-77cb-47d7-ba24-421754ce2fae" providerId="AD" clId="Web-{235E12DF-417B-553B-89C5-95F5CD4F8330}" dt="2024-03-14T12:43:29.810" v="12" actId="1076"/>
          <ac:spMkLst>
            <pc:docMk/>
            <pc:sldMk cId="545010226" sldId="269"/>
            <ac:spMk id="93" creationId="{60D0D0B1-CB83-3D59-D1AA-4FDBD31DEFE2}"/>
          </ac:spMkLst>
        </pc:spChg>
      </pc:sldChg>
    </pc:docChg>
  </pc:docChgLst>
  <pc:docChgLst>
    <pc:chgData name="GÖRKEM BURAK TASKIN" userId="S::20406601004@ogrenci.btu.edu.tr::de3896b6-1f08-43c0-9f0f-7e10e1d8107c" providerId="AD" clId="Web-{797993AC-35F3-4E55-ABBB-52B36220D1FA}"/>
    <pc:docChg chg="modSld">
      <pc:chgData name="GÖRKEM BURAK TASKIN" userId="S::20406601004@ogrenci.btu.edu.tr::de3896b6-1f08-43c0-9f0f-7e10e1d8107c" providerId="AD" clId="Web-{797993AC-35F3-4E55-ABBB-52B36220D1FA}" dt="2024-03-14T13:03:47.025" v="347" actId="1076"/>
      <pc:docMkLst>
        <pc:docMk/>
      </pc:docMkLst>
      <pc:sldChg chg="addSp modSp">
        <pc:chgData name="GÖRKEM BURAK TASKIN" userId="S::20406601004@ogrenci.btu.edu.tr::de3896b6-1f08-43c0-9f0f-7e10e1d8107c" providerId="AD" clId="Web-{797993AC-35F3-4E55-ABBB-52B36220D1FA}" dt="2024-03-14T13:03:47.025" v="347" actId="1076"/>
        <pc:sldMkLst>
          <pc:docMk/>
          <pc:sldMk cId="3644704873" sldId="256"/>
        </pc:sldMkLst>
        <pc:spChg chg="mod">
          <ac:chgData name="GÖRKEM BURAK TASKIN" userId="S::20406601004@ogrenci.btu.edu.tr::de3896b6-1f08-43c0-9f0f-7e10e1d8107c" providerId="AD" clId="Web-{797993AC-35F3-4E55-ABBB-52B36220D1FA}" dt="2024-03-14T13:03:47.025" v="347" actId="1076"/>
          <ac:spMkLst>
            <pc:docMk/>
            <pc:sldMk cId="3644704873" sldId="256"/>
            <ac:spMk id="5" creationId="{350B0B62-5507-465D-4923-367C0CB2C1FB}"/>
          </ac:spMkLst>
        </pc:spChg>
        <pc:picChg chg="add mod">
          <ac:chgData name="GÖRKEM BURAK TASKIN" userId="S::20406601004@ogrenci.btu.edu.tr::de3896b6-1f08-43c0-9f0f-7e10e1d8107c" providerId="AD" clId="Web-{797993AC-35F3-4E55-ABBB-52B36220D1FA}" dt="2024-03-14T13:02:11.726" v="314" actId="1076"/>
          <ac:picMkLst>
            <pc:docMk/>
            <pc:sldMk cId="3644704873" sldId="256"/>
            <ac:picMk id="6" creationId="{0F8E772F-A0B5-6252-6EB1-04E22CCBA656}"/>
          </ac:picMkLst>
        </pc:picChg>
        <pc:picChg chg="add mod">
          <ac:chgData name="GÖRKEM BURAK TASKIN" userId="S::20406601004@ogrenci.btu.edu.tr::de3896b6-1f08-43c0-9f0f-7e10e1d8107c" providerId="AD" clId="Web-{797993AC-35F3-4E55-ABBB-52B36220D1FA}" dt="2024-03-14T13:02:55.774" v="321" actId="1076"/>
          <ac:picMkLst>
            <pc:docMk/>
            <pc:sldMk cId="3644704873" sldId="256"/>
            <ac:picMk id="7" creationId="{B798F874-C4E0-8D49-857A-1F6816465321}"/>
          </ac:picMkLst>
        </pc:picChg>
      </pc:sldChg>
      <pc:sldChg chg="modSp">
        <pc:chgData name="GÖRKEM BURAK TASKIN" userId="S::20406601004@ogrenci.btu.edu.tr::de3896b6-1f08-43c0-9f0f-7e10e1d8107c" providerId="AD" clId="Web-{797993AC-35F3-4E55-ABBB-52B36220D1FA}" dt="2024-03-14T12:10:31.995" v="171" actId="1076"/>
        <pc:sldMkLst>
          <pc:docMk/>
          <pc:sldMk cId="3264948278" sldId="264"/>
        </pc:sldMkLst>
        <pc:spChg chg="mod">
          <ac:chgData name="GÖRKEM BURAK TASKIN" userId="S::20406601004@ogrenci.btu.edu.tr::de3896b6-1f08-43c0-9f0f-7e10e1d8107c" providerId="AD" clId="Web-{797993AC-35F3-4E55-ABBB-52B36220D1FA}" dt="2024-03-14T09:38:12.241" v="154" actId="20577"/>
          <ac:spMkLst>
            <pc:docMk/>
            <pc:sldMk cId="3264948278" sldId="264"/>
            <ac:spMk id="4" creationId="{00000000-0000-0000-0000-000000000000}"/>
          </ac:spMkLst>
        </pc:spChg>
        <pc:spChg chg="mod">
          <ac:chgData name="GÖRKEM BURAK TASKIN" userId="S::20406601004@ogrenci.btu.edu.tr::de3896b6-1f08-43c0-9f0f-7e10e1d8107c" providerId="AD" clId="Web-{797993AC-35F3-4E55-ABBB-52B36220D1FA}" dt="2024-03-14T12:10:31.995" v="171" actId="1076"/>
          <ac:spMkLst>
            <pc:docMk/>
            <pc:sldMk cId="3264948278" sldId="264"/>
            <ac:spMk id="6" creationId="{E3F2991D-3CCF-D239-26FB-3C05C1251C0E}"/>
          </ac:spMkLst>
        </pc:spChg>
      </pc:sldChg>
      <pc:sldChg chg="addSp delSp modSp">
        <pc:chgData name="GÖRKEM BURAK TASKIN" userId="S::20406601004@ogrenci.btu.edu.tr::de3896b6-1f08-43c0-9f0f-7e10e1d8107c" providerId="AD" clId="Web-{797993AC-35F3-4E55-ABBB-52B36220D1FA}" dt="2024-03-14T12:29:07.887" v="282" actId="1076"/>
        <pc:sldMkLst>
          <pc:docMk/>
          <pc:sldMk cId="875112188" sldId="265"/>
        </pc:sldMkLst>
        <pc:spChg chg="del">
          <ac:chgData name="GÖRKEM BURAK TASKIN" userId="S::20406601004@ogrenci.btu.edu.tr::de3896b6-1f08-43c0-9f0f-7e10e1d8107c" providerId="AD" clId="Web-{797993AC-35F3-4E55-ABBB-52B36220D1FA}" dt="2024-03-14T12:03:23.077" v="167"/>
          <ac:spMkLst>
            <pc:docMk/>
            <pc:sldMk cId="875112188" sldId="265"/>
            <ac:spMk id="4" creationId="{00000000-0000-0000-0000-000000000000}"/>
          </ac:spMkLst>
        </pc:spChg>
        <pc:picChg chg="add mod ord">
          <ac:chgData name="GÖRKEM BURAK TASKIN" userId="S::20406601004@ogrenci.btu.edu.tr::de3896b6-1f08-43c0-9f0f-7e10e1d8107c" providerId="AD" clId="Web-{797993AC-35F3-4E55-ABBB-52B36220D1FA}" dt="2024-03-14T12:29:07.887" v="282" actId="1076"/>
          <ac:picMkLst>
            <pc:docMk/>
            <pc:sldMk cId="875112188" sldId="265"/>
            <ac:picMk id="3" creationId="{1DDA4C21-DAAC-A815-1473-D40DF389EDDB}"/>
          </ac:picMkLst>
        </pc:picChg>
      </pc:sldChg>
      <pc:sldChg chg="modSp">
        <pc:chgData name="GÖRKEM BURAK TASKIN" userId="S::20406601004@ogrenci.btu.edu.tr::de3896b6-1f08-43c0-9f0f-7e10e1d8107c" providerId="AD" clId="Web-{797993AC-35F3-4E55-ABBB-52B36220D1FA}" dt="2024-03-14T12:28:59.543" v="279" actId="20577"/>
        <pc:sldMkLst>
          <pc:docMk/>
          <pc:sldMk cId="2072819947" sldId="266"/>
        </pc:sldMkLst>
        <pc:spChg chg="mod">
          <ac:chgData name="GÖRKEM BURAK TASKIN" userId="S::20406601004@ogrenci.btu.edu.tr::de3896b6-1f08-43c0-9f0f-7e10e1d8107c" providerId="AD" clId="Web-{797993AC-35F3-4E55-ABBB-52B36220D1FA}" dt="2024-03-14T12:28:59.543" v="279" actId="20577"/>
          <ac:spMkLst>
            <pc:docMk/>
            <pc:sldMk cId="2072819947" sldId="266"/>
            <ac:spMk id="3" creationId="{11815923-C9C2-4111-1D8F-AD5DA2328CD8}"/>
          </ac:spMkLst>
        </pc:spChg>
      </pc:sldChg>
      <pc:sldChg chg="modSp">
        <pc:chgData name="GÖRKEM BURAK TASKIN" userId="S::20406601004@ogrenci.btu.edu.tr::de3896b6-1f08-43c0-9f0f-7e10e1d8107c" providerId="AD" clId="Web-{797993AC-35F3-4E55-ABBB-52B36220D1FA}" dt="2024-03-14T12:44:53.039" v="309" actId="1076"/>
        <pc:sldMkLst>
          <pc:docMk/>
          <pc:sldMk cId="545010226" sldId="269"/>
        </pc:sldMkLst>
        <pc:spChg chg="mod">
          <ac:chgData name="GÖRKEM BURAK TASKIN" userId="S::20406601004@ogrenci.btu.edu.tr::de3896b6-1f08-43c0-9f0f-7e10e1d8107c" providerId="AD" clId="Web-{797993AC-35F3-4E55-ABBB-52B36220D1FA}" dt="2024-03-14T12:44:52.961" v="305" actId="1076"/>
          <ac:spMkLst>
            <pc:docMk/>
            <pc:sldMk cId="545010226" sldId="269"/>
            <ac:spMk id="3" creationId="{2BE5A977-405C-D7D0-403F-77117EAAA4EA}"/>
          </ac:spMkLst>
        </pc:spChg>
        <pc:spChg chg="mod">
          <ac:chgData name="GÖRKEM BURAK TASKIN" userId="S::20406601004@ogrenci.btu.edu.tr::de3896b6-1f08-43c0-9f0f-7e10e1d8107c" providerId="AD" clId="Web-{797993AC-35F3-4E55-ABBB-52B36220D1FA}" dt="2024-03-14T12:44:52.914" v="304" actId="1076"/>
          <ac:spMkLst>
            <pc:docMk/>
            <pc:sldMk cId="545010226" sldId="269"/>
            <ac:spMk id="4" creationId="{3F6F26E2-9EF2-3E33-BAD6-E46433C71A13}"/>
          </ac:spMkLst>
        </pc:spChg>
        <pc:spChg chg="mod">
          <ac:chgData name="GÖRKEM BURAK TASKIN" userId="S::20406601004@ogrenci.btu.edu.tr::de3896b6-1f08-43c0-9f0f-7e10e1d8107c" providerId="AD" clId="Web-{797993AC-35F3-4E55-ABBB-52B36220D1FA}" dt="2024-03-14T12:44:52.977" v="306" actId="1076"/>
          <ac:spMkLst>
            <pc:docMk/>
            <pc:sldMk cId="545010226" sldId="269"/>
            <ac:spMk id="5" creationId="{7568ADCB-DC6F-8E9C-ECAC-7B12B418D263}"/>
          </ac:spMkLst>
        </pc:spChg>
        <pc:spChg chg="mod">
          <ac:chgData name="GÖRKEM BURAK TASKIN" userId="S::20406601004@ogrenci.btu.edu.tr::de3896b6-1f08-43c0-9f0f-7e10e1d8107c" providerId="AD" clId="Web-{797993AC-35F3-4E55-ABBB-52B36220D1FA}" dt="2024-03-14T12:44:53.024" v="308" actId="1076"/>
          <ac:spMkLst>
            <pc:docMk/>
            <pc:sldMk cId="545010226" sldId="269"/>
            <ac:spMk id="93" creationId="{60D0D0B1-CB83-3D59-D1AA-4FDBD31DEFE2}"/>
          </ac:spMkLst>
        </pc:spChg>
        <pc:picChg chg="mod">
          <ac:chgData name="GÖRKEM BURAK TASKIN" userId="S::20406601004@ogrenci.btu.edu.tr::de3896b6-1f08-43c0-9f0f-7e10e1d8107c" providerId="AD" clId="Web-{797993AC-35F3-4E55-ABBB-52B36220D1FA}" dt="2024-03-14T12:44:53.039" v="309" actId="1076"/>
          <ac:picMkLst>
            <pc:docMk/>
            <pc:sldMk cId="545010226" sldId="269"/>
            <ac:picMk id="2" creationId="{72BF173E-7217-813C-CE6A-D8D9A7210B8B}"/>
          </ac:picMkLst>
        </pc:picChg>
        <pc:picChg chg="mod">
          <ac:chgData name="GÖRKEM BURAK TASKIN" userId="S::20406601004@ogrenci.btu.edu.tr::de3896b6-1f08-43c0-9f0f-7e10e1d8107c" providerId="AD" clId="Web-{797993AC-35F3-4E55-ABBB-52B36220D1FA}" dt="2024-03-14T12:44:52.992" v="307" actId="1076"/>
          <ac:picMkLst>
            <pc:docMk/>
            <pc:sldMk cId="545010226" sldId="269"/>
            <ac:picMk id="122" creationId="{CBF89C70-71B9-A35F-5BDC-701FA31F5C8F}"/>
          </ac:picMkLst>
        </pc:picChg>
      </pc:sldChg>
      <pc:sldChg chg="addSp delSp modSp">
        <pc:chgData name="GÖRKEM BURAK TASKIN" userId="S::20406601004@ogrenci.btu.edu.tr::de3896b6-1f08-43c0-9f0f-7e10e1d8107c" providerId="AD" clId="Web-{797993AC-35F3-4E55-ABBB-52B36220D1FA}" dt="2024-03-14T10:48:42.872" v="166" actId="1076"/>
        <pc:sldMkLst>
          <pc:docMk/>
          <pc:sldMk cId="3278921614" sldId="270"/>
        </pc:sldMkLst>
        <pc:spChg chg="mod">
          <ac:chgData name="GÖRKEM BURAK TASKIN" userId="S::20406601004@ogrenci.btu.edu.tr::de3896b6-1f08-43c0-9f0f-7e10e1d8107c" providerId="AD" clId="Web-{797993AC-35F3-4E55-ABBB-52B36220D1FA}" dt="2024-03-14T10:48:42.872" v="166" actId="1076"/>
          <ac:spMkLst>
            <pc:docMk/>
            <pc:sldMk cId="3278921614" sldId="270"/>
            <ac:spMk id="2" creationId="{F64A6ECA-C7CF-2B0A-42D3-AE17940FAABE}"/>
          </ac:spMkLst>
        </pc:spChg>
        <pc:spChg chg="del mod">
          <ac:chgData name="GÖRKEM BURAK TASKIN" userId="S::20406601004@ogrenci.btu.edu.tr::de3896b6-1f08-43c0-9f0f-7e10e1d8107c" providerId="AD" clId="Web-{797993AC-35F3-4E55-ABBB-52B36220D1FA}" dt="2024-03-14T10:46:04.683" v="161"/>
          <ac:spMkLst>
            <pc:docMk/>
            <pc:sldMk cId="3278921614" sldId="270"/>
            <ac:spMk id="4" creationId="{B23F72C0-6A8F-E2F1-CF7E-26F45D4D8C97}"/>
          </ac:spMkLst>
        </pc:spChg>
        <pc:spChg chg="mod">
          <ac:chgData name="GÖRKEM BURAK TASKIN" userId="S::20406601004@ogrenci.btu.edu.tr::de3896b6-1f08-43c0-9f0f-7e10e1d8107c" providerId="AD" clId="Web-{797993AC-35F3-4E55-ABBB-52B36220D1FA}" dt="2024-03-14T10:46:17.933" v="165" actId="20577"/>
          <ac:spMkLst>
            <pc:docMk/>
            <pc:sldMk cId="3278921614" sldId="270"/>
            <ac:spMk id="6" creationId="{23DA0A5B-EC49-623A-9688-96740428BBC9}"/>
          </ac:spMkLst>
        </pc:spChg>
        <pc:picChg chg="add mod ord">
          <ac:chgData name="GÖRKEM BURAK TASKIN" userId="S::20406601004@ogrenci.btu.edu.tr::de3896b6-1f08-43c0-9f0f-7e10e1d8107c" providerId="AD" clId="Web-{797993AC-35F3-4E55-ABBB-52B36220D1FA}" dt="2024-03-14T10:46:06.433" v="162" actId="1076"/>
          <ac:picMkLst>
            <pc:docMk/>
            <pc:sldMk cId="3278921614" sldId="270"/>
            <ac:picMk id="3" creationId="{B368D120-8CA7-EA13-7B32-2BFA56745920}"/>
          </ac:picMkLst>
        </pc:picChg>
      </pc:sldChg>
    </pc:docChg>
  </pc:docChgLst>
  <pc:docChgLst>
    <pc:chgData name="MELIKE BEYAZLI" userId="S::20406601001@ogrenci.btu.edu.tr::89942508-5ee0-4ba8-adbe-5e041fe5be32" providerId="AD" clId="Web-{C665D0BC-29BA-4D84-858A-E6BFC1B0F75F}"/>
    <pc:docChg chg="delSld modSld">
      <pc:chgData name="MELIKE BEYAZLI" userId="S::20406601001@ogrenci.btu.edu.tr::89942508-5ee0-4ba8-adbe-5e041fe5be32" providerId="AD" clId="Web-{C665D0BC-29BA-4D84-858A-E6BFC1B0F75F}" dt="2024-03-14T11:17:15.517" v="364" actId="1076"/>
      <pc:docMkLst>
        <pc:docMk/>
      </pc:docMkLst>
      <pc:sldChg chg="del">
        <pc:chgData name="MELIKE BEYAZLI" userId="S::20406601001@ogrenci.btu.edu.tr::89942508-5ee0-4ba8-adbe-5e041fe5be32" providerId="AD" clId="Web-{C665D0BC-29BA-4D84-858A-E6BFC1B0F75F}" dt="2024-03-14T10:49:50.726" v="34"/>
        <pc:sldMkLst>
          <pc:docMk/>
          <pc:sldMk cId="2234711332" sldId="258"/>
        </pc:sldMkLst>
      </pc:sldChg>
      <pc:sldChg chg="addSp delSp modSp mod setBg setClrOvrMap">
        <pc:chgData name="MELIKE BEYAZLI" userId="S::20406601001@ogrenci.btu.edu.tr::89942508-5ee0-4ba8-adbe-5e041fe5be32" providerId="AD" clId="Web-{C665D0BC-29BA-4D84-858A-E6BFC1B0F75F}" dt="2024-03-14T10:46:09.813" v="21"/>
        <pc:sldMkLst>
          <pc:docMk/>
          <pc:sldMk cId="1562359014" sldId="260"/>
        </pc:sldMkLst>
        <pc:spChg chg="mod">
          <ac:chgData name="MELIKE BEYAZLI" userId="S::20406601001@ogrenci.btu.edu.tr::89942508-5ee0-4ba8-adbe-5e041fe5be32" providerId="AD" clId="Web-{C665D0BC-29BA-4D84-858A-E6BFC1B0F75F}" dt="2024-03-14T10:46:09.813" v="21"/>
          <ac:spMkLst>
            <pc:docMk/>
            <pc:sldMk cId="1562359014" sldId="260"/>
            <ac:spMk id="2" creationId="{00000000-0000-0000-0000-000000000000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4:58.482" v="14"/>
          <ac:spMkLst>
            <pc:docMk/>
            <pc:sldMk cId="1562359014" sldId="260"/>
            <ac:spMk id="22" creationId="{97BF936A-7CB7-4C57-98A3-96928DD27A37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4:58.482" v="14"/>
          <ac:spMkLst>
            <pc:docMk/>
            <pc:sldMk cId="1562359014" sldId="260"/>
            <ac:spMk id="24" creationId="{485C791B-FFA1-4943-B5E4-F5F145D8BDFE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4:58.482" v="14"/>
          <ac:spMkLst>
            <pc:docMk/>
            <pc:sldMk cId="1562359014" sldId="260"/>
            <ac:spMk id="26" creationId="{D8671DBD-7165-4BE6-80A0-045723A9A3E3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4:58.482" v="14"/>
          <ac:spMkLst>
            <pc:docMk/>
            <pc:sldMk cId="1562359014" sldId="260"/>
            <ac:spMk id="32" creationId="{E1C964E2-60C2-48DB-A64B-026495D27442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4:58.482" v="14"/>
          <ac:spMkLst>
            <pc:docMk/>
            <pc:sldMk cId="1562359014" sldId="260"/>
            <ac:spMk id="34" creationId="{487FED84-85F9-4568-8C3E-0A74CF40123F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4:58.482" v="14"/>
          <ac:spMkLst>
            <pc:docMk/>
            <pc:sldMk cId="1562359014" sldId="260"/>
            <ac:spMk id="36" creationId="{B2B1B311-929A-4F1E-9398-A2C9B09B844E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4:58.482" v="14"/>
          <ac:spMkLst>
            <pc:docMk/>
            <pc:sldMk cId="1562359014" sldId="260"/>
            <ac:spMk id="38" creationId="{AE644FD3-D7A3-4A6D-BC97-AA670C57AEE3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4:58.482" v="14"/>
          <ac:spMkLst>
            <pc:docMk/>
            <pc:sldMk cId="1562359014" sldId="260"/>
            <ac:spMk id="40" creationId="{E55153AC-811A-4249-AF12-0A7F28E14E4F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08.217" v="16"/>
          <ac:spMkLst>
            <pc:docMk/>
            <pc:sldMk cId="1562359014" sldId="260"/>
            <ac:spMk id="46" creationId="{97BF936A-7CB7-4C57-98A3-96928DD27A37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08.217" v="16"/>
          <ac:spMkLst>
            <pc:docMk/>
            <pc:sldMk cId="1562359014" sldId="260"/>
            <ac:spMk id="47" creationId="{485C791B-FFA1-4943-B5E4-F5F145D8BDFE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08.217" v="16"/>
          <ac:spMkLst>
            <pc:docMk/>
            <pc:sldMk cId="1562359014" sldId="260"/>
            <ac:spMk id="48" creationId="{D8671DBD-7165-4BE6-80A0-045723A9A3E3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08.217" v="16"/>
          <ac:spMkLst>
            <pc:docMk/>
            <pc:sldMk cId="1562359014" sldId="260"/>
            <ac:spMk id="50" creationId="{E1C964E2-60C2-48DB-A64B-026495D27442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08.217" v="16"/>
          <ac:spMkLst>
            <pc:docMk/>
            <pc:sldMk cId="1562359014" sldId="260"/>
            <ac:spMk id="51" creationId="{487FED84-85F9-4568-8C3E-0A74CF40123F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08.217" v="16"/>
          <ac:spMkLst>
            <pc:docMk/>
            <pc:sldMk cId="1562359014" sldId="260"/>
            <ac:spMk id="52" creationId="{B2B1B311-929A-4F1E-9398-A2C9B09B844E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08.217" v="16"/>
          <ac:spMkLst>
            <pc:docMk/>
            <pc:sldMk cId="1562359014" sldId="260"/>
            <ac:spMk id="53" creationId="{AE644FD3-D7A3-4A6D-BC97-AA670C57AEE3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08.217" v="16"/>
          <ac:spMkLst>
            <pc:docMk/>
            <pc:sldMk cId="1562359014" sldId="260"/>
            <ac:spMk id="54" creationId="{E55153AC-811A-4249-AF12-0A7F28E14E4F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52.703" v="18"/>
          <ac:spMkLst>
            <pc:docMk/>
            <pc:sldMk cId="1562359014" sldId="260"/>
            <ac:spMk id="57" creationId="{97BF936A-7CB7-4C57-98A3-96928DD27A37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52.703" v="18"/>
          <ac:spMkLst>
            <pc:docMk/>
            <pc:sldMk cId="1562359014" sldId="260"/>
            <ac:spMk id="58" creationId="{485C791B-FFA1-4943-B5E4-F5F145D8BDFE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52.703" v="18"/>
          <ac:spMkLst>
            <pc:docMk/>
            <pc:sldMk cId="1562359014" sldId="260"/>
            <ac:spMk id="59" creationId="{D8671DBD-7165-4BE6-80A0-045723A9A3E3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52.703" v="18"/>
          <ac:spMkLst>
            <pc:docMk/>
            <pc:sldMk cId="1562359014" sldId="260"/>
            <ac:spMk id="61" creationId="{0F3D6B8B-8AE3-498B-8903-13DA88E2CC57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52.703" v="18"/>
          <ac:spMkLst>
            <pc:docMk/>
            <pc:sldMk cId="1562359014" sldId="260"/>
            <ac:spMk id="62" creationId="{BACB86B7-E5FB-4B82-95B2-6E660D007CCC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52.703" v="18"/>
          <ac:spMkLst>
            <pc:docMk/>
            <pc:sldMk cId="1562359014" sldId="260"/>
            <ac:spMk id="63" creationId="{1349AF07-1C05-4EC0-9FAA-802ECDA4CF6C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52.703" v="18"/>
          <ac:spMkLst>
            <pc:docMk/>
            <pc:sldMk cId="1562359014" sldId="260"/>
            <ac:spMk id="64" creationId="{68DFC9D6-29EA-4206-8E53-3C97A3D4C750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52.703" v="18"/>
          <ac:spMkLst>
            <pc:docMk/>
            <pc:sldMk cId="1562359014" sldId="260"/>
            <ac:spMk id="65" creationId="{1766E3EA-38FB-4BE5-B2C0-FF50F9A58289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52.703" v="18"/>
          <ac:spMkLst>
            <pc:docMk/>
            <pc:sldMk cId="1562359014" sldId="260"/>
            <ac:spMk id="67" creationId="{EF2AD52E-05EC-4728-BFE2-7DAC56E417EA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52.703" v="18"/>
          <ac:spMkLst>
            <pc:docMk/>
            <pc:sldMk cId="1562359014" sldId="260"/>
            <ac:spMk id="68" creationId="{9C093565-5FFF-4986-B2DA-15E048750473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5:52.703" v="18"/>
          <ac:spMkLst>
            <pc:docMk/>
            <pc:sldMk cId="1562359014" sldId="260"/>
            <ac:spMk id="69" creationId="{D808F307-2074-4D98-BEFA-B874BD277FFF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6:09.641" v="20"/>
          <ac:spMkLst>
            <pc:docMk/>
            <pc:sldMk cId="1562359014" sldId="260"/>
            <ac:spMk id="71" creationId="{97BF936A-7CB7-4C57-98A3-96928DD27A37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6:09.641" v="20"/>
          <ac:spMkLst>
            <pc:docMk/>
            <pc:sldMk cId="1562359014" sldId="260"/>
            <ac:spMk id="72" creationId="{485C791B-FFA1-4943-B5E4-F5F145D8BDFE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6:09.641" v="20"/>
          <ac:spMkLst>
            <pc:docMk/>
            <pc:sldMk cId="1562359014" sldId="260"/>
            <ac:spMk id="73" creationId="{D8671DBD-7165-4BE6-80A0-045723A9A3E3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6:09.641" v="20"/>
          <ac:spMkLst>
            <pc:docMk/>
            <pc:sldMk cId="1562359014" sldId="260"/>
            <ac:spMk id="75" creationId="{90A79174-0B5F-44CF-903E-B73AB60BE1E3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6:09.641" v="20"/>
          <ac:spMkLst>
            <pc:docMk/>
            <pc:sldMk cId="1562359014" sldId="260"/>
            <ac:spMk id="76" creationId="{E20B2DA8-ED50-47CA-92BB-55B5C5F51364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6:09.641" v="20"/>
          <ac:spMkLst>
            <pc:docMk/>
            <pc:sldMk cId="1562359014" sldId="260"/>
            <ac:spMk id="77" creationId="{51F1D5E7-7C12-493D-83C5-CAEAD11F3C56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6:09.641" v="20"/>
          <ac:spMkLst>
            <pc:docMk/>
            <pc:sldMk cId="1562359014" sldId="260"/>
            <ac:spMk id="78" creationId="{9C34D69C-C0D1-436A-8964-7F99D54BD841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6:09.641" v="20"/>
          <ac:spMkLst>
            <pc:docMk/>
            <pc:sldMk cId="1562359014" sldId="260"/>
            <ac:spMk id="79" creationId="{FB47A073-02D2-4605-979A-8F198A9A0EA9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6:09.641" v="20"/>
          <ac:spMkLst>
            <pc:docMk/>
            <pc:sldMk cId="1562359014" sldId="260"/>
            <ac:spMk id="81" creationId="{CCF783BA-09FF-4179-9152-28F74A535D82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0:46:09.641" v="20"/>
          <ac:spMkLst>
            <pc:docMk/>
            <pc:sldMk cId="1562359014" sldId="260"/>
            <ac:spMk id="82" creationId="{D7C7DE2D-4EA4-441B-B863-00F2818FEA32}"/>
          </ac:spMkLst>
        </pc:spChg>
        <pc:spChg chg="add">
          <ac:chgData name="MELIKE BEYAZLI" userId="S::20406601001@ogrenci.btu.edu.tr::89942508-5ee0-4ba8-adbe-5e041fe5be32" providerId="AD" clId="Web-{C665D0BC-29BA-4D84-858A-E6BFC1B0F75F}" dt="2024-03-14T10:46:09.813" v="21"/>
          <ac:spMkLst>
            <pc:docMk/>
            <pc:sldMk cId="1562359014" sldId="260"/>
            <ac:spMk id="84" creationId="{97BF936A-7CB7-4C57-98A3-96928DD27A37}"/>
          </ac:spMkLst>
        </pc:spChg>
        <pc:spChg chg="add">
          <ac:chgData name="MELIKE BEYAZLI" userId="S::20406601001@ogrenci.btu.edu.tr::89942508-5ee0-4ba8-adbe-5e041fe5be32" providerId="AD" clId="Web-{C665D0BC-29BA-4D84-858A-E6BFC1B0F75F}" dt="2024-03-14T10:46:09.813" v="21"/>
          <ac:spMkLst>
            <pc:docMk/>
            <pc:sldMk cId="1562359014" sldId="260"/>
            <ac:spMk id="85" creationId="{485C791B-FFA1-4943-B5E4-F5F145D8BDFE}"/>
          </ac:spMkLst>
        </pc:spChg>
        <pc:spChg chg="add">
          <ac:chgData name="MELIKE BEYAZLI" userId="S::20406601001@ogrenci.btu.edu.tr::89942508-5ee0-4ba8-adbe-5e041fe5be32" providerId="AD" clId="Web-{C665D0BC-29BA-4D84-858A-E6BFC1B0F75F}" dt="2024-03-14T10:46:09.813" v="21"/>
          <ac:spMkLst>
            <pc:docMk/>
            <pc:sldMk cId="1562359014" sldId="260"/>
            <ac:spMk id="86" creationId="{D8671DBD-7165-4BE6-80A0-045723A9A3E3}"/>
          </ac:spMkLst>
        </pc:spChg>
        <pc:spChg chg="add">
          <ac:chgData name="MELIKE BEYAZLI" userId="S::20406601001@ogrenci.btu.edu.tr::89942508-5ee0-4ba8-adbe-5e041fe5be32" providerId="AD" clId="Web-{C665D0BC-29BA-4D84-858A-E6BFC1B0F75F}" dt="2024-03-14T10:46:09.813" v="21"/>
          <ac:spMkLst>
            <pc:docMk/>
            <pc:sldMk cId="1562359014" sldId="260"/>
            <ac:spMk id="88" creationId="{0F3D6B8B-8AE3-498B-8903-13DA88E2CC57}"/>
          </ac:spMkLst>
        </pc:spChg>
        <pc:spChg chg="add">
          <ac:chgData name="MELIKE BEYAZLI" userId="S::20406601001@ogrenci.btu.edu.tr::89942508-5ee0-4ba8-adbe-5e041fe5be32" providerId="AD" clId="Web-{C665D0BC-29BA-4D84-858A-E6BFC1B0F75F}" dt="2024-03-14T10:46:09.813" v="21"/>
          <ac:spMkLst>
            <pc:docMk/>
            <pc:sldMk cId="1562359014" sldId="260"/>
            <ac:spMk id="89" creationId="{BACB86B7-E5FB-4B82-95B2-6E660D007CCC}"/>
          </ac:spMkLst>
        </pc:spChg>
        <pc:spChg chg="add">
          <ac:chgData name="MELIKE BEYAZLI" userId="S::20406601001@ogrenci.btu.edu.tr::89942508-5ee0-4ba8-adbe-5e041fe5be32" providerId="AD" clId="Web-{C665D0BC-29BA-4D84-858A-E6BFC1B0F75F}" dt="2024-03-14T10:46:09.813" v="21"/>
          <ac:spMkLst>
            <pc:docMk/>
            <pc:sldMk cId="1562359014" sldId="260"/>
            <ac:spMk id="90" creationId="{1349AF07-1C05-4EC0-9FAA-802ECDA4CF6C}"/>
          </ac:spMkLst>
        </pc:spChg>
        <pc:spChg chg="add">
          <ac:chgData name="MELIKE BEYAZLI" userId="S::20406601001@ogrenci.btu.edu.tr::89942508-5ee0-4ba8-adbe-5e041fe5be32" providerId="AD" clId="Web-{C665D0BC-29BA-4D84-858A-E6BFC1B0F75F}" dt="2024-03-14T10:46:09.813" v="21"/>
          <ac:spMkLst>
            <pc:docMk/>
            <pc:sldMk cId="1562359014" sldId="260"/>
            <ac:spMk id="91" creationId="{68DFC9D6-29EA-4206-8E53-3C97A3D4C750}"/>
          </ac:spMkLst>
        </pc:spChg>
        <pc:spChg chg="add">
          <ac:chgData name="MELIKE BEYAZLI" userId="S::20406601001@ogrenci.btu.edu.tr::89942508-5ee0-4ba8-adbe-5e041fe5be32" providerId="AD" clId="Web-{C665D0BC-29BA-4D84-858A-E6BFC1B0F75F}" dt="2024-03-14T10:46:09.813" v="21"/>
          <ac:spMkLst>
            <pc:docMk/>
            <pc:sldMk cId="1562359014" sldId="260"/>
            <ac:spMk id="92" creationId="{1766E3EA-38FB-4BE5-B2C0-FF50F9A58289}"/>
          </ac:spMkLst>
        </pc:spChg>
        <pc:spChg chg="add">
          <ac:chgData name="MELIKE BEYAZLI" userId="S::20406601001@ogrenci.btu.edu.tr::89942508-5ee0-4ba8-adbe-5e041fe5be32" providerId="AD" clId="Web-{C665D0BC-29BA-4D84-858A-E6BFC1B0F75F}" dt="2024-03-14T10:46:09.813" v="21"/>
          <ac:spMkLst>
            <pc:docMk/>
            <pc:sldMk cId="1562359014" sldId="260"/>
            <ac:spMk id="94" creationId="{EF2AD52E-05EC-4728-BFE2-7DAC56E417EA}"/>
          </ac:spMkLst>
        </pc:spChg>
        <pc:spChg chg="add">
          <ac:chgData name="MELIKE BEYAZLI" userId="S::20406601001@ogrenci.btu.edu.tr::89942508-5ee0-4ba8-adbe-5e041fe5be32" providerId="AD" clId="Web-{C665D0BC-29BA-4D84-858A-E6BFC1B0F75F}" dt="2024-03-14T10:46:09.813" v="21"/>
          <ac:spMkLst>
            <pc:docMk/>
            <pc:sldMk cId="1562359014" sldId="260"/>
            <ac:spMk id="95" creationId="{9C093565-5FFF-4986-B2DA-15E048750473}"/>
          </ac:spMkLst>
        </pc:spChg>
        <pc:spChg chg="add">
          <ac:chgData name="MELIKE BEYAZLI" userId="S::20406601001@ogrenci.btu.edu.tr::89942508-5ee0-4ba8-adbe-5e041fe5be32" providerId="AD" clId="Web-{C665D0BC-29BA-4D84-858A-E6BFC1B0F75F}" dt="2024-03-14T10:46:09.813" v="21"/>
          <ac:spMkLst>
            <pc:docMk/>
            <pc:sldMk cId="1562359014" sldId="260"/>
            <ac:spMk id="96" creationId="{D808F307-2074-4D98-BEFA-B874BD277FFF}"/>
          </ac:spMkLst>
        </pc:spChg>
        <pc:grpChg chg="add del">
          <ac:chgData name="MELIKE BEYAZLI" userId="S::20406601001@ogrenci.btu.edu.tr::89942508-5ee0-4ba8-adbe-5e041fe5be32" providerId="AD" clId="Web-{C665D0BC-29BA-4D84-858A-E6BFC1B0F75F}" dt="2024-03-14T10:44:58.482" v="14"/>
          <ac:grpSpMkLst>
            <pc:docMk/>
            <pc:sldMk cId="1562359014" sldId="260"/>
            <ac:grpSpMk id="28" creationId="{D622AD38-5C0D-490C-A06A-D1F07E29CB11}"/>
          </ac:grpSpMkLst>
        </pc:grpChg>
        <pc:grpChg chg="add del">
          <ac:chgData name="MELIKE BEYAZLI" userId="S::20406601001@ogrenci.btu.edu.tr::89942508-5ee0-4ba8-adbe-5e041fe5be32" providerId="AD" clId="Web-{C665D0BC-29BA-4D84-858A-E6BFC1B0F75F}" dt="2024-03-14T10:44:58.482" v="14"/>
          <ac:grpSpMkLst>
            <pc:docMk/>
            <pc:sldMk cId="1562359014" sldId="260"/>
            <ac:grpSpMk id="42" creationId="{BD5EA7DD-DD0C-4CF6-A32C-528E37E4B02C}"/>
          </ac:grpSpMkLst>
        </pc:grpChg>
        <pc:grpChg chg="add del">
          <ac:chgData name="MELIKE BEYAZLI" userId="S::20406601001@ogrenci.btu.edu.tr::89942508-5ee0-4ba8-adbe-5e041fe5be32" providerId="AD" clId="Web-{C665D0BC-29BA-4D84-858A-E6BFC1B0F75F}" dt="2024-03-14T10:45:08.217" v="16"/>
          <ac:grpSpMkLst>
            <pc:docMk/>
            <pc:sldMk cId="1562359014" sldId="260"/>
            <ac:grpSpMk id="49" creationId="{D622AD38-5C0D-490C-A06A-D1F07E29CB11}"/>
          </ac:grpSpMkLst>
        </pc:grpChg>
        <pc:grpChg chg="add del">
          <ac:chgData name="MELIKE BEYAZLI" userId="S::20406601001@ogrenci.btu.edu.tr::89942508-5ee0-4ba8-adbe-5e041fe5be32" providerId="AD" clId="Web-{C665D0BC-29BA-4D84-858A-E6BFC1B0F75F}" dt="2024-03-14T10:45:08.217" v="16"/>
          <ac:grpSpMkLst>
            <pc:docMk/>
            <pc:sldMk cId="1562359014" sldId="260"/>
            <ac:grpSpMk id="55" creationId="{BD5EA7DD-DD0C-4CF6-A32C-528E37E4B02C}"/>
          </ac:grpSpMkLst>
        </pc:grpChg>
        <pc:grpChg chg="add del">
          <ac:chgData name="MELIKE BEYAZLI" userId="S::20406601001@ogrenci.btu.edu.tr::89942508-5ee0-4ba8-adbe-5e041fe5be32" providerId="AD" clId="Web-{C665D0BC-29BA-4D84-858A-E6BFC1B0F75F}" dt="2024-03-14T10:45:52.703" v="18"/>
          <ac:grpSpMkLst>
            <pc:docMk/>
            <pc:sldMk cId="1562359014" sldId="260"/>
            <ac:grpSpMk id="60" creationId="{D622AD38-5C0D-490C-A06A-D1F07E29CB11}"/>
          </ac:grpSpMkLst>
        </pc:grpChg>
        <pc:grpChg chg="add del">
          <ac:chgData name="MELIKE BEYAZLI" userId="S::20406601001@ogrenci.btu.edu.tr::89942508-5ee0-4ba8-adbe-5e041fe5be32" providerId="AD" clId="Web-{C665D0BC-29BA-4D84-858A-E6BFC1B0F75F}" dt="2024-03-14T10:45:52.703" v="18"/>
          <ac:grpSpMkLst>
            <pc:docMk/>
            <pc:sldMk cId="1562359014" sldId="260"/>
            <ac:grpSpMk id="66" creationId="{4C7CE229-325E-456E-85BB-1BB5656F436C}"/>
          </ac:grpSpMkLst>
        </pc:grpChg>
        <pc:grpChg chg="add del">
          <ac:chgData name="MELIKE BEYAZLI" userId="S::20406601001@ogrenci.btu.edu.tr::89942508-5ee0-4ba8-adbe-5e041fe5be32" providerId="AD" clId="Web-{C665D0BC-29BA-4D84-858A-E6BFC1B0F75F}" dt="2024-03-14T10:46:09.641" v="20"/>
          <ac:grpSpMkLst>
            <pc:docMk/>
            <pc:sldMk cId="1562359014" sldId="260"/>
            <ac:grpSpMk id="74" creationId="{D622AD38-5C0D-490C-A06A-D1F07E29CB11}"/>
          </ac:grpSpMkLst>
        </pc:grpChg>
        <pc:grpChg chg="add del">
          <ac:chgData name="MELIKE BEYAZLI" userId="S::20406601001@ogrenci.btu.edu.tr::89942508-5ee0-4ba8-adbe-5e041fe5be32" providerId="AD" clId="Web-{C665D0BC-29BA-4D84-858A-E6BFC1B0F75F}" dt="2024-03-14T10:46:09.641" v="20"/>
          <ac:grpSpMkLst>
            <pc:docMk/>
            <pc:sldMk cId="1562359014" sldId="260"/>
            <ac:grpSpMk id="80" creationId="{6993DBD7-6A5C-4B09-BFE9-729D36DCA3BE}"/>
          </ac:grpSpMkLst>
        </pc:grpChg>
        <pc:grpChg chg="add">
          <ac:chgData name="MELIKE BEYAZLI" userId="S::20406601001@ogrenci.btu.edu.tr::89942508-5ee0-4ba8-adbe-5e041fe5be32" providerId="AD" clId="Web-{C665D0BC-29BA-4D84-858A-E6BFC1B0F75F}" dt="2024-03-14T10:46:09.813" v="21"/>
          <ac:grpSpMkLst>
            <pc:docMk/>
            <pc:sldMk cId="1562359014" sldId="260"/>
            <ac:grpSpMk id="87" creationId="{D622AD38-5C0D-490C-A06A-D1F07E29CB11}"/>
          </ac:grpSpMkLst>
        </pc:grpChg>
        <pc:grpChg chg="add">
          <ac:chgData name="MELIKE BEYAZLI" userId="S::20406601001@ogrenci.btu.edu.tr::89942508-5ee0-4ba8-adbe-5e041fe5be32" providerId="AD" clId="Web-{C665D0BC-29BA-4D84-858A-E6BFC1B0F75F}" dt="2024-03-14T10:46:09.813" v="21"/>
          <ac:grpSpMkLst>
            <pc:docMk/>
            <pc:sldMk cId="1562359014" sldId="260"/>
            <ac:grpSpMk id="93" creationId="{4C7CE229-325E-456E-85BB-1BB5656F436C}"/>
          </ac:grpSpMkLst>
        </pc:grpChg>
        <pc:picChg chg="mod ord">
          <ac:chgData name="MELIKE BEYAZLI" userId="S::20406601001@ogrenci.btu.edu.tr::89942508-5ee0-4ba8-adbe-5e041fe5be32" providerId="AD" clId="Web-{C665D0BC-29BA-4D84-858A-E6BFC1B0F75F}" dt="2024-03-14T10:46:09.813" v="21"/>
          <ac:picMkLst>
            <pc:docMk/>
            <pc:sldMk cId="1562359014" sldId="260"/>
            <ac:picMk id="3" creationId="{0AC40898-0993-FCC5-2C97-CC230A5CD90F}"/>
          </ac:picMkLst>
        </pc:picChg>
        <pc:picChg chg="mod ord">
          <ac:chgData name="MELIKE BEYAZLI" userId="S::20406601001@ogrenci.btu.edu.tr::89942508-5ee0-4ba8-adbe-5e041fe5be32" providerId="AD" clId="Web-{C665D0BC-29BA-4D84-858A-E6BFC1B0F75F}" dt="2024-03-14T10:46:09.813" v="21"/>
          <ac:picMkLst>
            <pc:docMk/>
            <pc:sldMk cId="1562359014" sldId="260"/>
            <ac:picMk id="9" creationId="{5A553EE6-1D36-D079-9371-4E294D0DC0DE}"/>
          </ac:picMkLst>
        </pc:picChg>
        <pc:picChg chg="mod">
          <ac:chgData name="MELIKE BEYAZLI" userId="S::20406601001@ogrenci.btu.edu.tr::89942508-5ee0-4ba8-adbe-5e041fe5be32" providerId="AD" clId="Web-{C665D0BC-29BA-4D84-858A-E6BFC1B0F75F}" dt="2024-03-14T10:46:09.813" v="21"/>
          <ac:picMkLst>
            <pc:docMk/>
            <pc:sldMk cId="1562359014" sldId="260"/>
            <ac:picMk id="10" creationId="{C1EFD186-10F4-EE6D-6184-90AC4E411C74}"/>
          </ac:picMkLst>
        </pc:picChg>
        <pc:picChg chg="mod ord">
          <ac:chgData name="MELIKE BEYAZLI" userId="S::20406601001@ogrenci.btu.edu.tr::89942508-5ee0-4ba8-adbe-5e041fe5be32" providerId="AD" clId="Web-{C665D0BC-29BA-4D84-858A-E6BFC1B0F75F}" dt="2024-03-14T10:46:09.813" v="21"/>
          <ac:picMkLst>
            <pc:docMk/>
            <pc:sldMk cId="1562359014" sldId="260"/>
            <ac:picMk id="17" creationId="{AC71BD8D-ADD8-5679-EC2C-132A6B6BBC0F}"/>
          </ac:picMkLst>
        </pc:picChg>
      </pc:sldChg>
      <pc:sldChg chg="addSp delSp modSp mod setBg setClrOvrMap">
        <pc:chgData name="MELIKE BEYAZLI" userId="S::20406601001@ogrenci.btu.edu.tr::89942508-5ee0-4ba8-adbe-5e041fe5be32" providerId="AD" clId="Web-{C665D0BC-29BA-4D84-858A-E6BFC1B0F75F}" dt="2024-03-14T11:14:49.200" v="358"/>
        <pc:sldMkLst>
          <pc:docMk/>
          <pc:sldMk cId="349723863" sldId="262"/>
        </pc:sldMkLst>
        <pc:spChg chg="mod">
          <ac:chgData name="MELIKE BEYAZLI" userId="S::20406601001@ogrenci.btu.edu.tr::89942508-5ee0-4ba8-adbe-5e041fe5be32" providerId="AD" clId="Web-{C665D0BC-29BA-4D84-858A-E6BFC1B0F75F}" dt="2024-03-14T11:14:49.200" v="358"/>
          <ac:spMkLst>
            <pc:docMk/>
            <pc:sldMk cId="349723863" sldId="262"/>
            <ac:spMk id="2" creationId="{00000000-0000-0000-0000-000000000000}"/>
          </ac:spMkLst>
        </pc:spChg>
        <pc:spChg chg="add del mod ord">
          <ac:chgData name="MELIKE BEYAZLI" userId="S::20406601001@ogrenci.btu.edu.tr::89942508-5ee0-4ba8-adbe-5e041fe5be32" providerId="AD" clId="Web-{C665D0BC-29BA-4D84-858A-E6BFC1B0F75F}" dt="2024-03-14T11:14:49.200" v="358"/>
          <ac:spMkLst>
            <pc:docMk/>
            <pc:sldMk cId="349723863" sldId="262"/>
            <ac:spMk id="5" creationId="{8BD1F967-4039-4AE5-6E86-C5AF15AFBC3C}"/>
          </ac:spMkLst>
        </pc:spChg>
        <pc:spChg chg="mod replId">
          <ac:chgData name="MELIKE BEYAZLI" userId="S::20406601001@ogrenci.btu.edu.tr::89942508-5ee0-4ba8-adbe-5e041fe5be32" providerId="AD" clId="Web-{C665D0BC-29BA-4D84-858A-E6BFC1B0F75F}" dt="2024-03-14T11:14:49.153" v="357"/>
          <ac:spMkLst>
            <pc:docMk/>
            <pc:sldMk cId="349723863" sldId="262"/>
            <ac:spMk id="13" creationId="{DB4EC8B4-4BB2-45C2-A68A-28E36AC10E2D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1:14:49.200" v="358"/>
          <ac:spMkLst>
            <pc:docMk/>
            <pc:sldMk cId="349723863" sldId="262"/>
            <ac:spMk id="26" creationId="{4DA90C30-B990-4CCA-B584-40F864DA3A82}"/>
          </ac:spMkLst>
        </pc:spChg>
        <pc:spChg chg="mod replId">
          <ac:chgData name="MELIKE BEYAZLI" userId="S::20406601001@ogrenci.btu.edu.tr::89942508-5ee0-4ba8-adbe-5e041fe5be32" providerId="AD" clId="Web-{C665D0BC-29BA-4D84-858A-E6BFC1B0F75F}" dt="2024-03-14T11:14:49.153" v="357"/>
          <ac:spMkLst>
            <pc:docMk/>
            <pc:sldMk cId="349723863" sldId="262"/>
            <ac:spMk id="28" creationId="{1431D296-F8F1-41C3-A211-E83E243C5156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1:14:26.918" v="351"/>
          <ac:spMkLst>
            <pc:docMk/>
            <pc:sldMk cId="349723863" sldId="262"/>
            <ac:spMk id="33" creationId="{2A0E4E09-FC02-4ADC-951A-3FFA90B6FE39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1:14:26.918" v="351"/>
          <ac:spMkLst>
            <pc:docMk/>
            <pc:sldMk cId="349723863" sldId="262"/>
            <ac:spMk id="35" creationId="{9453FF84-60C1-4EA8-B49B-1B8C2D0C589F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1:14:44.371" v="353"/>
          <ac:spMkLst>
            <pc:docMk/>
            <pc:sldMk cId="349723863" sldId="262"/>
            <ac:spMk id="40" creationId="{2A0E4E09-FC02-4ADC-951A-3FFA90B6FE39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1:14:44.371" v="353"/>
          <ac:spMkLst>
            <pc:docMk/>
            <pc:sldMk cId="349723863" sldId="262"/>
            <ac:spMk id="41" creationId="{0060CE1A-A2ED-43AC-857D-05822177FAD1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1:14:49.153" v="356"/>
          <ac:spMkLst>
            <pc:docMk/>
            <pc:sldMk cId="349723863" sldId="262"/>
            <ac:spMk id="43" creationId="{4DA90C30-B990-4CCA-B584-40F864DA3A82}"/>
          </ac:spMkLst>
        </pc:spChg>
        <pc:spChg chg="add">
          <ac:chgData name="MELIKE BEYAZLI" userId="S::20406601001@ogrenci.btu.edu.tr::89942508-5ee0-4ba8-adbe-5e041fe5be32" providerId="AD" clId="Web-{C665D0BC-29BA-4D84-858A-E6BFC1B0F75F}" dt="2024-03-14T11:14:49.200" v="358"/>
          <ac:spMkLst>
            <pc:docMk/>
            <pc:sldMk cId="349723863" sldId="262"/>
            <ac:spMk id="47" creationId="{2A0E4E09-FC02-4ADC-951A-3FFA90B6FE39}"/>
          </ac:spMkLst>
        </pc:spChg>
        <pc:spChg chg="add">
          <ac:chgData name="MELIKE BEYAZLI" userId="S::20406601001@ogrenci.btu.edu.tr::89942508-5ee0-4ba8-adbe-5e041fe5be32" providerId="AD" clId="Web-{C665D0BC-29BA-4D84-858A-E6BFC1B0F75F}" dt="2024-03-14T11:14:49.200" v="358"/>
          <ac:spMkLst>
            <pc:docMk/>
            <pc:sldMk cId="349723863" sldId="262"/>
            <ac:spMk id="48" creationId="{0060CE1A-A2ED-43AC-857D-05822177FAD1}"/>
          </ac:spMkLst>
        </pc:spChg>
        <pc:spChg chg="add">
          <ac:chgData name="MELIKE BEYAZLI" userId="S::20406601001@ogrenci.btu.edu.tr::89942508-5ee0-4ba8-adbe-5e041fe5be32" providerId="AD" clId="Web-{C665D0BC-29BA-4D84-858A-E6BFC1B0F75F}" dt="2024-03-14T11:14:49.200" v="358"/>
          <ac:spMkLst>
            <pc:docMk/>
            <pc:sldMk cId="349723863" sldId="262"/>
            <ac:spMk id="49" creationId="{8BD1F967-4039-4AE5-6E86-C5AF15AFBC3C}"/>
          </ac:spMkLst>
        </pc:spChg>
        <pc:grpChg chg="add del">
          <ac:chgData name="MELIKE BEYAZLI" userId="S::20406601001@ogrenci.btu.edu.tr::89942508-5ee0-4ba8-adbe-5e041fe5be32" providerId="AD" clId="Web-{C665D0BC-29BA-4D84-858A-E6BFC1B0F75F}" dt="2024-03-14T11:14:49.200" v="358"/>
          <ac:grpSpMkLst>
            <pc:docMk/>
            <pc:sldMk cId="349723863" sldId="262"/>
            <ac:grpSpMk id="27" creationId="{D060B936-2771-48DC-842C-14EE9318E3E2}"/>
          </ac:grpSpMkLst>
        </pc:grpChg>
        <pc:grpChg chg="add del">
          <ac:chgData name="MELIKE BEYAZLI" userId="S::20406601001@ogrenci.btu.edu.tr::89942508-5ee0-4ba8-adbe-5e041fe5be32" providerId="AD" clId="Web-{C665D0BC-29BA-4D84-858A-E6BFC1B0F75F}" dt="2024-03-14T11:14:44.371" v="353"/>
          <ac:grpSpMkLst>
            <pc:docMk/>
            <pc:sldMk cId="349723863" sldId="262"/>
            <ac:grpSpMk id="37" creationId="{D68B9961-F007-40D1-AF51-61B6DE5106CE}"/>
          </ac:grpSpMkLst>
        </pc:grpChg>
        <pc:grpChg chg="add del">
          <ac:chgData name="MELIKE BEYAZLI" userId="S::20406601001@ogrenci.btu.edu.tr::89942508-5ee0-4ba8-adbe-5e041fe5be32" providerId="AD" clId="Web-{C665D0BC-29BA-4D84-858A-E6BFC1B0F75F}" dt="2024-03-14T11:14:49.153" v="356"/>
          <ac:grpSpMkLst>
            <pc:docMk/>
            <pc:sldMk cId="349723863" sldId="262"/>
            <ac:grpSpMk id="44" creationId="{D060B936-2771-48DC-842C-14EE9318E3E2}"/>
          </ac:grpSpMkLst>
        </pc:grpChg>
        <pc:grpChg chg="add">
          <ac:chgData name="MELIKE BEYAZLI" userId="S::20406601001@ogrenci.btu.edu.tr::89942508-5ee0-4ba8-adbe-5e041fe5be32" providerId="AD" clId="Web-{C665D0BC-29BA-4D84-858A-E6BFC1B0F75F}" dt="2024-03-14T11:14:49.200" v="358"/>
          <ac:grpSpMkLst>
            <pc:docMk/>
            <pc:sldMk cId="349723863" sldId="262"/>
            <ac:grpSpMk id="50" creationId="{D68B9961-F007-40D1-AF51-61B6DE5106CE}"/>
          </ac:grpSpMkLst>
        </pc:grpChg>
        <pc:graphicFrameChg chg="add del">
          <ac:chgData name="MELIKE BEYAZLI" userId="S::20406601001@ogrenci.btu.edu.tr::89942508-5ee0-4ba8-adbe-5e041fe5be32" providerId="AD" clId="Web-{C665D0BC-29BA-4D84-858A-E6BFC1B0F75F}" dt="2024-03-14T11:14:49.153" v="356"/>
          <ac:graphicFrameMkLst>
            <pc:docMk/>
            <pc:sldMk cId="349723863" sldId="262"/>
            <ac:graphicFrameMk id="30" creationId="{70CA1393-6D80-D834-8EA7-C9F199B30CDD}"/>
          </ac:graphicFrameMkLst>
        </pc:graphicFrameChg>
        <pc:picChg chg="mod">
          <ac:chgData name="MELIKE BEYAZLI" userId="S::20406601001@ogrenci.btu.edu.tr::89942508-5ee0-4ba8-adbe-5e041fe5be32" providerId="AD" clId="Web-{C665D0BC-29BA-4D84-858A-E6BFC1B0F75F}" dt="2024-03-14T11:14:49.200" v="358"/>
          <ac:picMkLst>
            <pc:docMk/>
            <pc:sldMk cId="349723863" sldId="262"/>
            <ac:picMk id="4" creationId="{70F0CC08-8321-3697-4E82-242089F7CCAA}"/>
          </ac:picMkLst>
        </pc:picChg>
      </pc:sldChg>
      <pc:sldChg chg="modSp">
        <pc:chgData name="MELIKE BEYAZLI" userId="S::20406601001@ogrenci.btu.edu.tr::89942508-5ee0-4ba8-adbe-5e041fe5be32" providerId="AD" clId="Web-{C665D0BC-29BA-4D84-858A-E6BFC1B0F75F}" dt="2024-03-14T11:17:15.517" v="364" actId="1076"/>
        <pc:sldMkLst>
          <pc:docMk/>
          <pc:sldMk cId="3754378778" sldId="263"/>
        </pc:sldMkLst>
        <pc:spChg chg="mod">
          <ac:chgData name="MELIKE BEYAZLI" userId="S::20406601001@ogrenci.btu.edu.tr::89942508-5ee0-4ba8-adbe-5e041fe5be32" providerId="AD" clId="Web-{C665D0BC-29BA-4D84-858A-E6BFC1B0F75F}" dt="2024-03-14T11:17:13.330" v="363" actId="1076"/>
          <ac:spMkLst>
            <pc:docMk/>
            <pc:sldMk cId="3754378778" sldId="263"/>
            <ac:spMk id="5" creationId="{00000000-0000-0000-0000-000000000000}"/>
          </ac:spMkLst>
        </pc:spChg>
        <pc:spChg chg="mod">
          <ac:chgData name="MELIKE BEYAZLI" userId="S::20406601001@ogrenci.btu.edu.tr::89942508-5ee0-4ba8-adbe-5e041fe5be32" providerId="AD" clId="Web-{C665D0BC-29BA-4D84-858A-E6BFC1B0F75F}" dt="2024-03-14T11:17:15.517" v="364" actId="1076"/>
          <ac:spMkLst>
            <pc:docMk/>
            <pc:sldMk cId="3754378778" sldId="263"/>
            <ac:spMk id="6" creationId="{00000000-0000-0000-0000-000000000000}"/>
          </ac:spMkLst>
        </pc:spChg>
        <pc:picChg chg="mod">
          <ac:chgData name="MELIKE BEYAZLI" userId="S::20406601001@ogrenci.btu.edu.tr::89942508-5ee0-4ba8-adbe-5e041fe5be32" providerId="AD" clId="Web-{C665D0BC-29BA-4D84-858A-E6BFC1B0F75F}" dt="2024-03-14T10:47:56.769" v="30" actId="1076"/>
          <ac:picMkLst>
            <pc:docMk/>
            <pc:sldMk cId="3754378778" sldId="263"/>
            <ac:picMk id="7" creationId="{BBAE7639-229D-BA1A-B007-8A5A1E894247}"/>
          </ac:picMkLst>
        </pc:picChg>
      </pc:sldChg>
      <pc:sldChg chg="addSp delSp modSp mod setBg modClrScheme chgLayout">
        <pc:chgData name="MELIKE BEYAZLI" userId="S::20406601001@ogrenci.btu.edu.tr::89942508-5ee0-4ba8-adbe-5e041fe5be32" providerId="AD" clId="Web-{C665D0BC-29BA-4D84-858A-E6BFC1B0F75F}" dt="2024-03-14T11:14:00.495" v="349" actId="1076"/>
        <pc:sldMkLst>
          <pc:docMk/>
          <pc:sldMk cId="3264948278" sldId="264"/>
        </pc:sldMkLst>
        <pc:spChg chg="mod ord">
          <ac:chgData name="MELIKE BEYAZLI" userId="S::20406601001@ogrenci.btu.edu.tr::89942508-5ee0-4ba8-adbe-5e041fe5be32" providerId="AD" clId="Web-{C665D0BC-29BA-4D84-858A-E6BFC1B0F75F}" dt="2024-03-14T11:13:43.010" v="346" actId="1076"/>
          <ac:spMkLst>
            <pc:docMk/>
            <pc:sldMk cId="3264948278" sldId="264"/>
            <ac:spMk id="2" creationId="{00000000-0000-0000-0000-000000000000}"/>
          </ac:spMkLst>
        </pc:spChg>
        <pc:spChg chg="add del mod ord replId">
          <ac:chgData name="MELIKE BEYAZLI" userId="S::20406601001@ogrenci.btu.edu.tr::89942508-5ee0-4ba8-adbe-5e041fe5be32" providerId="AD" clId="Web-{C665D0BC-29BA-4D84-858A-E6BFC1B0F75F}" dt="2024-03-14T11:14:00.432" v="347" actId="1076"/>
          <ac:spMkLst>
            <pc:docMk/>
            <pc:sldMk cId="3264948278" sldId="264"/>
            <ac:spMk id="3" creationId="{00000000-0000-0000-0000-000000000000}"/>
          </ac:spMkLst>
        </pc:spChg>
        <pc:spChg chg="del mod">
          <ac:chgData name="MELIKE BEYAZLI" userId="S::20406601001@ogrenci.btu.edu.tr::89942508-5ee0-4ba8-adbe-5e041fe5be32" providerId="AD" clId="Web-{C665D0BC-29BA-4D84-858A-E6BFC1B0F75F}" dt="2024-03-14T10:54:08.688" v="50"/>
          <ac:spMkLst>
            <pc:docMk/>
            <pc:sldMk cId="3264948278" sldId="264"/>
            <ac:spMk id="4" creationId="{00000000-0000-0000-0000-000000000000}"/>
          </ac:spMkLst>
        </pc:spChg>
        <pc:spChg chg="add mod ord">
          <ac:chgData name="MELIKE BEYAZLI" userId="S::20406601001@ogrenci.btu.edu.tr::89942508-5ee0-4ba8-adbe-5e041fe5be32" providerId="AD" clId="Web-{C665D0BC-29BA-4D84-858A-E6BFC1B0F75F}" dt="2024-03-14T11:13:20.384" v="345"/>
          <ac:spMkLst>
            <pc:docMk/>
            <pc:sldMk cId="3264948278" sldId="264"/>
            <ac:spMk id="6" creationId="{E3F2991D-3CCF-D239-26FB-3C05C1251C0E}"/>
          </ac:spMkLst>
        </pc:spChg>
        <pc:spChg chg="add mod ord">
          <ac:chgData name="MELIKE BEYAZLI" userId="S::20406601001@ogrenci.btu.edu.tr::89942508-5ee0-4ba8-adbe-5e041fe5be32" providerId="AD" clId="Web-{C665D0BC-29BA-4D84-858A-E6BFC1B0F75F}" dt="2024-03-14T11:14:00.448" v="348" actId="1076"/>
          <ac:spMkLst>
            <pc:docMk/>
            <pc:sldMk cId="3264948278" sldId="264"/>
            <ac:spMk id="9" creationId="{00FAD357-920E-FC3D-C6DD-6D06F74A7650}"/>
          </ac:spMkLst>
        </pc:spChg>
        <pc:spChg chg="add mod ord">
          <ac:chgData name="MELIKE BEYAZLI" userId="S::20406601001@ogrenci.btu.edu.tr::89942508-5ee0-4ba8-adbe-5e041fe5be32" providerId="AD" clId="Web-{C665D0BC-29BA-4D84-858A-E6BFC1B0F75F}" dt="2024-03-14T11:12:45.211" v="341" actId="1076"/>
          <ac:spMkLst>
            <pc:docMk/>
            <pc:sldMk cId="3264948278" sldId="264"/>
            <ac:spMk id="10" creationId="{556F01AB-0D01-54A0-67E1-54BA1BEC7435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1:01:18.031" v="232"/>
          <ac:spMkLst>
            <pc:docMk/>
            <pc:sldMk cId="3264948278" sldId="264"/>
            <ac:spMk id="19" creationId="{5FB4329C-BF98-421E-8A0D-43A2CF95E1DC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1:01:18.031" v="232"/>
          <ac:spMkLst>
            <pc:docMk/>
            <pc:sldMk cId="3264948278" sldId="264"/>
            <ac:spMk id="21" creationId="{F3CDC6B8-20F2-4C8D-8599-EC572C0BFF59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1:01:25.625" v="236"/>
          <ac:spMkLst>
            <pc:docMk/>
            <pc:sldMk cId="3264948278" sldId="264"/>
            <ac:spMk id="25" creationId="{AD9B3EAD-A2B3-42C4-927C-3455E3E69EE6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1:01:25.625" v="236"/>
          <ac:spMkLst>
            <pc:docMk/>
            <pc:sldMk cId="3264948278" sldId="264"/>
            <ac:spMk id="28" creationId="{5118BA95-03E7-41B7-B442-0AF8C0A7FF68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1:01:25.625" v="236"/>
          <ac:spMkLst>
            <pc:docMk/>
            <pc:sldMk cId="3264948278" sldId="264"/>
            <ac:spMk id="29" creationId="{059D8741-EAD6-41B1-A882-70D70FC35821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1:01:25.625" v="236"/>
          <ac:spMkLst>
            <pc:docMk/>
            <pc:sldMk cId="3264948278" sldId="264"/>
            <ac:spMk id="30" creationId="{45444F36-3103-4D11-A25F-C054D4606DA4}"/>
          </ac:spMkLst>
        </pc:spChg>
        <pc:grpChg chg="add del">
          <ac:chgData name="MELIKE BEYAZLI" userId="S::20406601001@ogrenci.btu.edu.tr::89942508-5ee0-4ba8-adbe-5e041fe5be32" providerId="AD" clId="Web-{C665D0BC-29BA-4D84-858A-E6BFC1B0F75F}" dt="2024-03-14T11:01:18.031" v="232"/>
          <ac:grpSpMkLst>
            <pc:docMk/>
            <pc:sldMk cId="3264948278" sldId="264"/>
            <ac:grpSpMk id="15" creationId="{F85E0883-9001-4D4E-9C91-E8D165DAF9C1}"/>
          </ac:grpSpMkLst>
        </pc:grpChg>
        <pc:grpChg chg="add del">
          <ac:chgData name="MELIKE BEYAZLI" userId="S::20406601001@ogrenci.btu.edu.tr::89942508-5ee0-4ba8-adbe-5e041fe5be32" providerId="AD" clId="Web-{C665D0BC-29BA-4D84-858A-E6BFC1B0F75F}" dt="2024-03-14T11:01:18.031" v="232"/>
          <ac:grpSpMkLst>
            <pc:docMk/>
            <pc:sldMk cId="3264948278" sldId="264"/>
            <ac:grpSpMk id="23" creationId="{B4342043-9755-451A-9341-6461ADE858EA}"/>
          </ac:grpSpMkLst>
        </pc:grpChg>
        <pc:grpChg chg="add del">
          <ac:chgData name="MELIKE BEYAZLI" userId="S::20406601001@ogrenci.btu.edu.tr::89942508-5ee0-4ba8-adbe-5e041fe5be32" providerId="AD" clId="Web-{C665D0BC-29BA-4D84-858A-E6BFC1B0F75F}" dt="2024-03-14T11:01:25.625" v="236"/>
          <ac:grpSpMkLst>
            <pc:docMk/>
            <pc:sldMk cId="3264948278" sldId="264"/>
            <ac:grpSpMk id="27" creationId="{F85E0883-9001-4D4E-9C91-E8D165DAF9C1}"/>
          </ac:grpSpMkLst>
        </pc:grpChg>
        <pc:picChg chg="add mod">
          <ac:chgData name="MELIKE BEYAZLI" userId="S::20406601001@ogrenci.btu.edu.tr::89942508-5ee0-4ba8-adbe-5e041fe5be32" providerId="AD" clId="Web-{C665D0BC-29BA-4D84-858A-E6BFC1B0F75F}" dt="2024-03-14T11:11:49.725" v="319"/>
          <ac:picMkLst>
            <pc:docMk/>
            <pc:sldMk cId="3264948278" sldId="264"/>
            <ac:picMk id="5" creationId="{28A4F296-56D5-FAA2-3F7C-B4B2DACDB737}"/>
          </ac:picMkLst>
        </pc:picChg>
        <pc:picChg chg="add mod">
          <ac:chgData name="MELIKE BEYAZLI" userId="S::20406601001@ogrenci.btu.edu.tr::89942508-5ee0-4ba8-adbe-5e041fe5be32" providerId="AD" clId="Web-{C665D0BC-29BA-4D84-858A-E6BFC1B0F75F}" dt="2024-03-14T11:14:00.495" v="349" actId="1076"/>
          <ac:picMkLst>
            <pc:docMk/>
            <pc:sldMk cId="3264948278" sldId="264"/>
            <ac:picMk id="8" creationId="{F6D8F08C-3F02-83C4-2DA5-A4AFC56777D1}"/>
          </ac:picMkLst>
        </pc:picChg>
        <pc:picChg chg="add del mod">
          <ac:chgData name="MELIKE BEYAZLI" userId="S::20406601001@ogrenci.btu.edu.tr::89942508-5ee0-4ba8-adbe-5e041fe5be32" providerId="AD" clId="Web-{C665D0BC-29BA-4D84-858A-E6BFC1B0F75F}" dt="2024-03-14T11:05:57.010" v="256"/>
          <ac:picMkLst>
            <pc:docMk/>
            <pc:sldMk cId="3264948278" sldId="264"/>
            <ac:picMk id="11" creationId="{F1BAF727-19E6-7A3A-7766-12F506D93453}"/>
          </ac:picMkLst>
        </pc:picChg>
      </pc:sldChg>
      <pc:sldChg chg="addSp delSp modSp mod setBg">
        <pc:chgData name="MELIKE BEYAZLI" userId="S::20406601001@ogrenci.btu.edu.tr::89942508-5ee0-4ba8-adbe-5e041fe5be32" providerId="AD" clId="Web-{C665D0BC-29BA-4D84-858A-E6BFC1B0F75F}" dt="2024-03-14T11:16:12.093" v="361"/>
        <pc:sldMkLst>
          <pc:docMk/>
          <pc:sldMk cId="3278921614" sldId="270"/>
        </pc:sldMkLst>
        <pc:spChg chg="mod">
          <ac:chgData name="MELIKE BEYAZLI" userId="S::20406601001@ogrenci.btu.edu.tr::89942508-5ee0-4ba8-adbe-5e041fe5be32" providerId="AD" clId="Web-{C665D0BC-29BA-4D84-858A-E6BFC1B0F75F}" dt="2024-03-14T11:16:12.093" v="361"/>
          <ac:spMkLst>
            <pc:docMk/>
            <pc:sldMk cId="3278921614" sldId="270"/>
            <ac:spMk id="2" creationId="{F64A6ECA-C7CF-2B0A-42D3-AE17940FAABE}"/>
          </ac:spMkLst>
        </pc:spChg>
        <pc:spChg chg="del">
          <ac:chgData name="MELIKE BEYAZLI" userId="S::20406601001@ogrenci.btu.edu.tr::89942508-5ee0-4ba8-adbe-5e041fe5be32" providerId="AD" clId="Web-{C665D0BC-29BA-4D84-858A-E6BFC1B0F75F}" dt="2024-03-14T11:15:40.420" v="359"/>
          <ac:spMkLst>
            <pc:docMk/>
            <pc:sldMk cId="3278921614" sldId="270"/>
            <ac:spMk id="5" creationId="{341DBB25-4621-0B54-6590-501142F80696}"/>
          </ac:spMkLst>
        </pc:spChg>
        <pc:spChg chg="mod">
          <ac:chgData name="MELIKE BEYAZLI" userId="S::20406601001@ogrenci.btu.edu.tr::89942508-5ee0-4ba8-adbe-5e041fe5be32" providerId="AD" clId="Web-{C665D0BC-29BA-4D84-858A-E6BFC1B0F75F}" dt="2024-03-14T11:16:12.093" v="361"/>
          <ac:spMkLst>
            <pc:docMk/>
            <pc:sldMk cId="3278921614" sldId="270"/>
            <ac:spMk id="6" creationId="{23DA0A5B-EC49-623A-9688-96740428BBC9}"/>
          </ac:spMkLst>
        </pc:spChg>
        <pc:spChg chg="add del">
          <ac:chgData name="MELIKE BEYAZLI" userId="S::20406601001@ogrenci.btu.edu.tr::89942508-5ee0-4ba8-adbe-5e041fe5be32" providerId="AD" clId="Web-{C665D0BC-29BA-4D84-858A-E6BFC1B0F75F}" dt="2024-03-14T11:16:12.093" v="361"/>
          <ac:spMkLst>
            <pc:docMk/>
            <pc:sldMk cId="3278921614" sldId="270"/>
            <ac:spMk id="15" creationId="{5B057BAA-CAD8-42D7-8DDF-E2075435DAF9}"/>
          </ac:spMkLst>
        </pc:spChg>
        <pc:grpChg chg="add del">
          <ac:chgData name="MELIKE BEYAZLI" userId="S::20406601001@ogrenci.btu.edu.tr::89942508-5ee0-4ba8-adbe-5e041fe5be32" providerId="AD" clId="Web-{C665D0BC-29BA-4D84-858A-E6BFC1B0F75F}" dt="2024-03-14T11:16:12.093" v="361"/>
          <ac:grpSpMkLst>
            <pc:docMk/>
            <pc:sldMk cId="3278921614" sldId="270"/>
            <ac:grpSpMk id="11" creationId="{16DBFAD4-B5FC-442B-A283-381B01B195F7}"/>
          </ac:grpSpMkLst>
        </pc:grpChg>
        <pc:grpChg chg="add del">
          <ac:chgData name="MELIKE BEYAZLI" userId="S::20406601001@ogrenci.btu.edu.tr::89942508-5ee0-4ba8-adbe-5e041fe5be32" providerId="AD" clId="Web-{C665D0BC-29BA-4D84-858A-E6BFC1B0F75F}" dt="2024-03-14T11:16:12.093" v="361"/>
          <ac:grpSpMkLst>
            <pc:docMk/>
            <pc:sldMk cId="3278921614" sldId="270"/>
            <ac:grpSpMk id="17" creationId="{ECBD3C71-5915-4215-B435-9334BCE4BE43}"/>
          </ac:grpSpMkLst>
        </pc:grpChg>
        <pc:picChg chg="mod">
          <ac:chgData name="MELIKE BEYAZLI" userId="S::20406601001@ogrenci.btu.edu.tr::89942508-5ee0-4ba8-adbe-5e041fe5be32" providerId="AD" clId="Web-{C665D0BC-29BA-4D84-858A-E6BFC1B0F75F}" dt="2024-03-14T11:16:12.093" v="361"/>
          <ac:picMkLst>
            <pc:docMk/>
            <pc:sldMk cId="3278921614" sldId="270"/>
            <ac:picMk id="3" creationId="{B368D120-8CA7-EA13-7B32-2BFA5674592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B3F5C-CEBA-482E-A7A5-CE4FB608E3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70557B4-4304-42B0-AEB8-6A98677916F0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Endüstriyel Robotlara Giriş</a:t>
          </a:r>
          <a:endParaRPr lang="en-US"/>
        </a:p>
      </dgm:t>
    </dgm:pt>
    <dgm:pt modelId="{5D7817A1-8BBF-4575-8372-C9E015AEB02A}" type="parTrans" cxnId="{C3A6B20C-8B1C-4706-BA10-7D385E5CA11A}">
      <dgm:prSet/>
      <dgm:spPr/>
      <dgm:t>
        <a:bodyPr/>
        <a:lstStyle/>
        <a:p>
          <a:endParaRPr lang="en-US"/>
        </a:p>
      </dgm:t>
    </dgm:pt>
    <dgm:pt modelId="{7B058843-401D-4866-8FBE-F4F88BEF2E69}" type="sibTrans" cxnId="{C3A6B20C-8B1C-4706-BA10-7D385E5CA11A}">
      <dgm:prSet/>
      <dgm:spPr/>
      <dgm:t>
        <a:bodyPr/>
        <a:lstStyle/>
        <a:p>
          <a:endParaRPr lang="en-US"/>
        </a:p>
      </dgm:t>
    </dgm:pt>
    <dgm:pt modelId="{ED91024F-36A6-485C-8725-B85060F4229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Tasarlanan Aracın Görevleri</a:t>
          </a:r>
          <a:endParaRPr lang="en-US"/>
        </a:p>
      </dgm:t>
    </dgm:pt>
    <dgm:pt modelId="{AF428ED3-347F-489D-BD7C-B2A5D92C5A8C}" type="parTrans" cxnId="{0F3259F4-11B9-4B53-8569-808298547D38}">
      <dgm:prSet/>
      <dgm:spPr/>
      <dgm:t>
        <a:bodyPr/>
        <a:lstStyle/>
        <a:p>
          <a:endParaRPr lang="en-US"/>
        </a:p>
      </dgm:t>
    </dgm:pt>
    <dgm:pt modelId="{AF872BFF-A73E-47FB-B1D1-EE190F0A9687}" type="sibTrans" cxnId="{0F3259F4-11B9-4B53-8569-808298547D38}">
      <dgm:prSet/>
      <dgm:spPr/>
      <dgm:t>
        <a:bodyPr/>
        <a:lstStyle/>
        <a:p>
          <a:endParaRPr lang="en-US"/>
        </a:p>
      </dgm:t>
    </dgm:pt>
    <dgm:pt modelId="{FCD12863-490C-4546-80A9-D932D9CD9B8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Elektronik ve Yazılım Tasarımı</a:t>
          </a:r>
          <a:endParaRPr lang="en-US"/>
        </a:p>
      </dgm:t>
    </dgm:pt>
    <dgm:pt modelId="{2B3C5631-1103-4B84-8D6A-1B468A8F16D1}" type="parTrans" cxnId="{37EB665D-69BA-4C18-A00D-49A1D4A45530}">
      <dgm:prSet/>
      <dgm:spPr/>
      <dgm:t>
        <a:bodyPr/>
        <a:lstStyle/>
        <a:p>
          <a:endParaRPr lang="en-US"/>
        </a:p>
      </dgm:t>
    </dgm:pt>
    <dgm:pt modelId="{B0F4B061-FDA2-471B-97C3-806C5482C762}" type="sibTrans" cxnId="{37EB665D-69BA-4C18-A00D-49A1D4A45530}">
      <dgm:prSet/>
      <dgm:spPr/>
      <dgm:t>
        <a:bodyPr/>
        <a:lstStyle/>
        <a:p>
          <a:endParaRPr lang="en-US"/>
        </a:p>
      </dgm:t>
    </dgm:pt>
    <dgm:pt modelId="{BDB41B53-5562-45A0-9F48-3879883E514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Mekanik Tasarımı</a:t>
          </a:r>
          <a:endParaRPr lang="en-US"/>
        </a:p>
      </dgm:t>
    </dgm:pt>
    <dgm:pt modelId="{47202348-C972-4606-B5BF-D43C5596D37F}" type="parTrans" cxnId="{4F4B832E-EC2A-4B8E-9D84-AE386E4B353A}">
      <dgm:prSet/>
      <dgm:spPr/>
      <dgm:t>
        <a:bodyPr/>
        <a:lstStyle/>
        <a:p>
          <a:endParaRPr lang="en-US"/>
        </a:p>
      </dgm:t>
    </dgm:pt>
    <dgm:pt modelId="{F7090C84-8095-45D4-A4E1-C5E1BCC4D3CF}" type="sibTrans" cxnId="{4F4B832E-EC2A-4B8E-9D84-AE386E4B353A}">
      <dgm:prSet/>
      <dgm:spPr/>
      <dgm:t>
        <a:bodyPr/>
        <a:lstStyle/>
        <a:p>
          <a:endParaRPr lang="en-US"/>
        </a:p>
      </dgm:t>
    </dgm:pt>
    <dgm:pt modelId="{D6A6D7B6-38DF-4070-A35B-F22A033685DA}" type="pres">
      <dgm:prSet presAssocID="{E43B3F5C-CEBA-482E-A7A5-CE4FB608E3A2}" presName="root" presStyleCnt="0">
        <dgm:presLayoutVars>
          <dgm:dir/>
          <dgm:resizeHandles val="exact"/>
        </dgm:presLayoutVars>
      </dgm:prSet>
      <dgm:spPr/>
    </dgm:pt>
    <dgm:pt modelId="{6E72B96A-B4AF-4F88-AEE7-F0A65186AB17}" type="pres">
      <dgm:prSet presAssocID="{D70557B4-4304-42B0-AEB8-6A98677916F0}" presName="compNode" presStyleCnt="0"/>
      <dgm:spPr/>
    </dgm:pt>
    <dgm:pt modelId="{943D56A4-3342-4784-BDD1-6917460179FF}" type="pres">
      <dgm:prSet presAssocID="{D70557B4-4304-42B0-AEB8-6A98677916F0}" presName="bgRect" presStyleLbl="bgShp" presStyleIdx="0" presStyleCnt="4"/>
      <dgm:spPr/>
    </dgm:pt>
    <dgm:pt modelId="{AE2CED80-2884-461D-BDA2-B21858747E75}" type="pres">
      <dgm:prSet presAssocID="{D70557B4-4304-42B0-AEB8-6A98677916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llanıcı"/>
        </a:ext>
      </dgm:extLst>
    </dgm:pt>
    <dgm:pt modelId="{225FF841-F10F-4ED8-8F71-F5D2B6E4DBAB}" type="pres">
      <dgm:prSet presAssocID="{D70557B4-4304-42B0-AEB8-6A98677916F0}" presName="spaceRect" presStyleCnt="0"/>
      <dgm:spPr/>
    </dgm:pt>
    <dgm:pt modelId="{64E06BE0-1008-45BB-883F-4AC033BF301C}" type="pres">
      <dgm:prSet presAssocID="{D70557B4-4304-42B0-AEB8-6A98677916F0}" presName="parTx" presStyleLbl="revTx" presStyleIdx="0" presStyleCnt="4">
        <dgm:presLayoutVars>
          <dgm:chMax val="0"/>
          <dgm:chPref val="0"/>
        </dgm:presLayoutVars>
      </dgm:prSet>
      <dgm:spPr/>
    </dgm:pt>
    <dgm:pt modelId="{F19BB084-4BE2-4043-AEC2-107EC7563C85}" type="pres">
      <dgm:prSet presAssocID="{7B058843-401D-4866-8FBE-F4F88BEF2E69}" presName="sibTrans" presStyleCnt="0"/>
      <dgm:spPr/>
    </dgm:pt>
    <dgm:pt modelId="{EC86C4BD-4DF6-47DB-BBB7-6DDECFE44CF0}" type="pres">
      <dgm:prSet presAssocID="{ED91024F-36A6-485C-8725-B85060F42298}" presName="compNode" presStyleCnt="0"/>
      <dgm:spPr/>
    </dgm:pt>
    <dgm:pt modelId="{6DDD59D2-8D44-4AA2-9970-0DA5D9935F6B}" type="pres">
      <dgm:prSet presAssocID="{ED91024F-36A6-485C-8725-B85060F42298}" presName="bgRect" presStyleLbl="bgShp" presStyleIdx="1" presStyleCnt="4"/>
      <dgm:spPr/>
    </dgm:pt>
    <dgm:pt modelId="{2F5AAA1E-D704-48D1-95D0-67932C2C1127}" type="pres">
      <dgm:prSet presAssocID="{ED91024F-36A6-485C-8725-B85060F422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100A2DFE-C264-43F3-B450-FAF959C863B3}" type="pres">
      <dgm:prSet presAssocID="{ED91024F-36A6-485C-8725-B85060F42298}" presName="spaceRect" presStyleCnt="0"/>
      <dgm:spPr/>
    </dgm:pt>
    <dgm:pt modelId="{4A86C234-84F8-4241-ABF9-0ED842906270}" type="pres">
      <dgm:prSet presAssocID="{ED91024F-36A6-485C-8725-B85060F42298}" presName="parTx" presStyleLbl="revTx" presStyleIdx="1" presStyleCnt="4">
        <dgm:presLayoutVars>
          <dgm:chMax val="0"/>
          <dgm:chPref val="0"/>
        </dgm:presLayoutVars>
      </dgm:prSet>
      <dgm:spPr/>
    </dgm:pt>
    <dgm:pt modelId="{3AFB7C29-1A6F-4BF0-9C97-D3324B8A8AA8}" type="pres">
      <dgm:prSet presAssocID="{AF872BFF-A73E-47FB-B1D1-EE190F0A9687}" presName="sibTrans" presStyleCnt="0"/>
      <dgm:spPr/>
    </dgm:pt>
    <dgm:pt modelId="{0C71D38F-3FB5-4A41-87B1-854DFE29E386}" type="pres">
      <dgm:prSet presAssocID="{FCD12863-490C-4546-80A9-D932D9CD9B8C}" presName="compNode" presStyleCnt="0"/>
      <dgm:spPr/>
    </dgm:pt>
    <dgm:pt modelId="{498CEE48-24F5-45B1-A486-E90EB599DFC6}" type="pres">
      <dgm:prSet presAssocID="{FCD12863-490C-4546-80A9-D932D9CD9B8C}" presName="bgRect" presStyleLbl="bgShp" presStyleIdx="2" presStyleCnt="4"/>
      <dgm:spPr/>
    </dgm:pt>
    <dgm:pt modelId="{2FB6FE78-DF5D-4180-86BE-D66B08159AF5}" type="pres">
      <dgm:prSet presAssocID="{FCD12863-490C-4546-80A9-D932D9CD9B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gisayar"/>
        </a:ext>
      </dgm:extLst>
    </dgm:pt>
    <dgm:pt modelId="{64062BF4-9A3A-41E9-9022-964B90C8396D}" type="pres">
      <dgm:prSet presAssocID="{FCD12863-490C-4546-80A9-D932D9CD9B8C}" presName="spaceRect" presStyleCnt="0"/>
      <dgm:spPr/>
    </dgm:pt>
    <dgm:pt modelId="{3E622B29-6CDB-4C0F-876D-FFBE06681D3F}" type="pres">
      <dgm:prSet presAssocID="{FCD12863-490C-4546-80A9-D932D9CD9B8C}" presName="parTx" presStyleLbl="revTx" presStyleIdx="2" presStyleCnt="4">
        <dgm:presLayoutVars>
          <dgm:chMax val="0"/>
          <dgm:chPref val="0"/>
        </dgm:presLayoutVars>
      </dgm:prSet>
      <dgm:spPr/>
    </dgm:pt>
    <dgm:pt modelId="{F1611B09-C6B0-4505-ABD4-B6AB077C2B81}" type="pres">
      <dgm:prSet presAssocID="{B0F4B061-FDA2-471B-97C3-806C5482C762}" presName="sibTrans" presStyleCnt="0"/>
      <dgm:spPr/>
    </dgm:pt>
    <dgm:pt modelId="{88F35028-A99E-4F7C-98F1-3323DDDF2B1E}" type="pres">
      <dgm:prSet presAssocID="{BDB41B53-5562-45A0-9F48-3879883E514B}" presName="compNode" presStyleCnt="0"/>
      <dgm:spPr/>
    </dgm:pt>
    <dgm:pt modelId="{0EB0AB59-A199-43D2-B65D-12A9EF946BF2}" type="pres">
      <dgm:prSet presAssocID="{BDB41B53-5562-45A0-9F48-3879883E514B}" presName="bgRect" presStyleLbl="bgShp" presStyleIdx="3" presStyleCnt="4"/>
      <dgm:spPr/>
    </dgm:pt>
    <dgm:pt modelId="{7652ED6C-61B5-4822-A6DE-9F8FCBCF6F06}" type="pres">
      <dgm:prSet presAssocID="{BDB41B53-5562-45A0-9F48-3879883E514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açlar"/>
        </a:ext>
      </dgm:extLst>
    </dgm:pt>
    <dgm:pt modelId="{5D088C17-84CF-44A8-9DD5-CBE9CFB2EDFB}" type="pres">
      <dgm:prSet presAssocID="{BDB41B53-5562-45A0-9F48-3879883E514B}" presName="spaceRect" presStyleCnt="0"/>
      <dgm:spPr/>
    </dgm:pt>
    <dgm:pt modelId="{FBCCB145-4E82-41F5-81C5-999559245616}" type="pres">
      <dgm:prSet presAssocID="{BDB41B53-5562-45A0-9F48-3879883E514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3A6B20C-8B1C-4706-BA10-7D385E5CA11A}" srcId="{E43B3F5C-CEBA-482E-A7A5-CE4FB608E3A2}" destId="{D70557B4-4304-42B0-AEB8-6A98677916F0}" srcOrd="0" destOrd="0" parTransId="{5D7817A1-8BBF-4575-8372-C9E015AEB02A}" sibTransId="{7B058843-401D-4866-8FBE-F4F88BEF2E69}"/>
    <dgm:cxn modelId="{4F4B832E-EC2A-4B8E-9D84-AE386E4B353A}" srcId="{E43B3F5C-CEBA-482E-A7A5-CE4FB608E3A2}" destId="{BDB41B53-5562-45A0-9F48-3879883E514B}" srcOrd="3" destOrd="0" parTransId="{47202348-C972-4606-B5BF-D43C5596D37F}" sibTransId="{F7090C84-8095-45D4-A4E1-C5E1BCC4D3CF}"/>
    <dgm:cxn modelId="{25E0D032-58B4-4DBD-BBE2-664EE24C2164}" type="presOf" srcId="{D70557B4-4304-42B0-AEB8-6A98677916F0}" destId="{64E06BE0-1008-45BB-883F-4AC033BF301C}" srcOrd="0" destOrd="0" presId="urn:microsoft.com/office/officeart/2018/2/layout/IconVerticalSolidList"/>
    <dgm:cxn modelId="{7ECA245C-3B7B-4074-A3C8-2270B6F55DC2}" type="presOf" srcId="{BDB41B53-5562-45A0-9F48-3879883E514B}" destId="{FBCCB145-4E82-41F5-81C5-999559245616}" srcOrd="0" destOrd="0" presId="urn:microsoft.com/office/officeart/2018/2/layout/IconVerticalSolidList"/>
    <dgm:cxn modelId="{37EB665D-69BA-4C18-A00D-49A1D4A45530}" srcId="{E43B3F5C-CEBA-482E-A7A5-CE4FB608E3A2}" destId="{FCD12863-490C-4546-80A9-D932D9CD9B8C}" srcOrd="2" destOrd="0" parTransId="{2B3C5631-1103-4B84-8D6A-1B468A8F16D1}" sibTransId="{B0F4B061-FDA2-471B-97C3-806C5482C762}"/>
    <dgm:cxn modelId="{40FBD44C-B00A-4239-8B71-496F94372F2B}" type="presOf" srcId="{ED91024F-36A6-485C-8725-B85060F42298}" destId="{4A86C234-84F8-4241-ABF9-0ED842906270}" srcOrd="0" destOrd="0" presId="urn:microsoft.com/office/officeart/2018/2/layout/IconVerticalSolidList"/>
    <dgm:cxn modelId="{D1037292-F077-4E76-BC9C-8BB44997A569}" type="presOf" srcId="{FCD12863-490C-4546-80A9-D932D9CD9B8C}" destId="{3E622B29-6CDB-4C0F-876D-FFBE06681D3F}" srcOrd="0" destOrd="0" presId="urn:microsoft.com/office/officeart/2018/2/layout/IconVerticalSolidList"/>
    <dgm:cxn modelId="{9068AAC7-87FD-4860-8F11-56C611D7A4A8}" type="presOf" srcId="{E43B3F5C-CEBA-482E-A7A5-CE4FB608E3A2}" destId="{D6A6D7B6-38DF-4070-A35B-F22A033685DA}" srcOrd="0" destOrd="0" presId="urn:microsoft.com/office/officeart/2018/2/layout/IconVerticalSolidList"/>
    <dgm:cxn modelId="{0F3259F4-11B9-4B53-8569-808298547D38}" srcId="{E43B3F5C-CEBA-482E-A7A5-CE4FB608E3A2}" destId="{ED91024F-36A6-485C-8725-B85060F42298}" srcOrd="1" destOrd="0" parTransId="{AF428ED3-347F-489D-BD7C-B2A5D92C5A8C}" sibTransId="{AF872BFF-A73E-47FB-B1D1-EE190F0A9687}"/>
    <dgm:cxn modelId="{B5A2D5E8-C575-4386-AAAD-98616B47448F}" type="presParOf" srcId="{D6A6D7B6-38DF-4070-A35B-F22A033685DA}" destId="{6E72B96A-B4AF-4F88-AEE7-F0A65186AB17}" srcOrd="0" destOrd="0" presId="urn:microsoft.com/office/officeart/2018/2/layout/IconVerticalSolidList"/>
    <dgm:cxn modelId="{89A9A07B-F538-40F9-992F-E81C815D9BBD}" type="presParOf" srcId="{6E72B96A-B4AF-4F88-AEE7-F0A65186AB17}" destId="{943D56A4-3342-4784-BDD1-6917460179FF}" srcOrd="0" destOrd="0" presId="urn:microsoft.com/office/officeart/2018/2/layout/IconVerticalSolidList"/>
    <dgm:cxn modelId="{B809DA7C-77F1-4C44-BCD2-310884303A4A}" type="presParOf" srcId="{6E72B96A-B4AF-4F88-AEE7-F0A65186AB17}" destId="{AE2CED80-2884-461D-BDA2-B21858747E75}" srcOrd="1" destOrd="0" presId="urn:microsoft.com/office/officeart/2018/2/layout/IconVerticalSolidList"/>
    <dgm:cxn modelId="{621DEE35-5464-480D-B16F-8A6B510F1409}" type="presParOf" srcId="{6E72B96A-B4AF-4F88-AEE7-F0A65186AB17}" destId="{225FF841-F10F-4ED8-8F71-F5D2B6E4DBAB}" srcOrd="2" destOrd="0" presId="urn:microsoft.com/office/officeart/2018/2/layout/IconVerticalSolidList"/>
    <dgm:cxn modelId="{78181211-F30E-4B53-B8F6-4C13F803B54F}" type="presParOf" srcId="{6E72B96A-B4AF-4F88-AEE7-F0A65186AB17}" destId="{64E06BE0-1008-45BB-883F-4AC033BF301C}" srcOrd="3" destOrd="0" presId="urn:microsoft.com/office/officeart/2018/2/layout/IconVerticalSolidList"/>
    <dgm:cxn modelId="{87167F15-9D79-4B0E-9D58-8769C324CDDB}" type="presParOf" srcId="{D6A6D7B6-38DF-4070-A35B-F22A033685DA}" destId="{F19BB084-4BE2-4043-AEC2-107EC7563C85}" srcOrd="1" destOrd="0" presId="urn:microsoft.com/office/officeart/2018/2/layout/IconVerticalSolidList"/>
    <dgm:cxn modelId="{AAA8CF60-5410-457F-A371-623D3BAC48A6}" type="presParOf" srcId="{D6A6D7B6-38DF-4070-A35B-F22A033685DA}" destId="{EC86C4BD-4DF6-47DB-BBB7-6DDECFE44CF0}" srcOrd="2" destOrd="0" presId="urn:microsoft.com/office/officeart/2018/2/layout/IconVerticalSolidList"/>
    <dgm:cxn modelId="{84970A9B-D4EC-4033-9B6C-F0030E5B4F7A}" type="presParOf" srcId="{EC86C4BD-4DF6-47DB-BBB7-6DDECFE44CF0}" destId="{6DDD59D2-8D44-4AA2-9970-0DA5D9935F6B}" srcOrd="0" destOrd="0" presId="urn:microsoft.com/office/officeart/2018/2/layout/IconVerticalSolidList"/>
    <dgm:cxn modelId="{E4850662-BDF5-45E0-84E3-1A223E813712}" type="presParOf" srcId="{EC86C4BD-4DF6-47DB-BBB7-6DDECFE44CF0}" destId="{2F5AAA1E-D704-48D1-95D0-67932C2C1127}" srcOrd="1" destOrd="0" presId="urn:microsoft.com/office/officeart/2018/2/layout/IconVerticalSolidList"/>
    <dgm:cxn modelId="{9A8D5084-E361-4741-8C93-806A8B0CCED8}" type="presParOf" srcId="{EC86C4BD-4DF6-47DB-BBB7-6DDECFE44CF0}" destId="{100A2DFE-C264-43F3-B450-FAF959C863B3}" srcOrd="2" destOrd="0" presId="urn:microsoft.com/office/officeart/2018/2/layout/IconVerticalSolidList"/>
    <dgm:cxn modelId="{4F5274C1-BA66-41AC-AE79-01519F511762}" type="presParOf" srcId="{EC86C4BD-4DF6-47DB-BBB7-6DDECFE44CF0}" destId="{4A86C234-84F8-4241-ABF9-0ED842906270}" srcOrd="3" destOrd="0" presId="urn:microsoft.com/office/officeart/2018/2/layout/IconVerticalSolidList"/>
    <dgm:cxn modelId="{321DED6D-E6AC-48E5-AC16-3108AA274D62}" type="presParOf" srcId="{D6A6D7B6-38DF-4070-A35B-F22A033685DA}" destId="{3AFB7C29-1A6F-4BF0-9C97-D3324B8A8AA8}" srcOrd="3" destOrd="0" presId="urn:microsoft.com/office/officeart/2018/2/layout/IconVerticalSolidList"/>
    <dgm:cxn modelId="{4726603B-5675-4D8E-A9A4-0DC3F4EA92DB}" type="presParOf" srcId="{D6A6D7B6-38DF-4070-A35B-F22A033685DA}" destId="{0C71D38F-3FB5-4A41-87B1-854DFE29E386}" srcOrd="4" destOrd="0" presId="urn:microsoft.com/office/officeart/2018/2/layout/IconVerticalSolidList"/>
    <dgm:cxn modelId="{6CC0FE9E-07D4-41B2-8199-8F18751FCAB1}" type="presParOf" srcId="{0C71D38F-3FB5-4A41-87B1-854DFE29E386}" destId="{498CEE48-24F5-45B1-A486-E90EB599DFC6}" srcOrd="0" destOrd="0" presId="urn:microsoft.com/office/officeart/2018/2/layout/IconVerticalSolidList"/>
    <dgm:cxn modelId="{5440FEE3-2419-4723-8729-9E1AEC3ADAD5}" type="presParOf" srcId="{0C71D38F-3FB5-4A41-87B1-854DFE29E386}" destId="{2FB6FE78-DF5D-4180-86BE-D66B08159AF5}" srcOrd="1" destOrd="0" presId="urn:microsoft.com/office/officeart/2018/2/layout/IconVerticalSolidList"/>
    <dgm:cxn modelId="{968EBB0F-ACFC-4AA8-8283-EF9AA5DF7672}" type="presParOf" srcId="{0C71D38F-3FB5-4A41-87B1-854DFE29E386}" destId="{64062BF4-9A3A-41E9-9022-964B90C8396D}" srcOrd="2" destOrd="0" presId="urn:microsoft.com/office/officeart/2018/2/layout/IconVerticalSolidList"/>
    <dgm:cxn modelId="{33DDDA61-CC77-415A-9003-2747A8E98E51}" type="presParOf" srcId="{0C71D38F-3FB5-4A41-87B1-854DFE29E386}" destId="{3E622B29-6CDB-4C0F-876D-FFBE06681D3F}" srcOrd="3" destOrd="0" presId="urn:microsoft.com/office/officeart/2018/2/layout/IconVerticalSolidList"/>
    <dgm:cxn modelId="{E3EADE53-6FC5-4A95-823B-596FD3904075}" type="presParOf" srcId="{D6A6D7B6-38DF-4070-A35B-F22A033685DA}" destId="{F1611B09-C6B0-4505-ABD4-B6AB077C2B81}" srcOrd="5" destOrd="0" presId="urn:microsoft.com/office/officeart/2018/2/layout/IconVerticalSolidList"/>
    <dgm:cxn modelId="{55E77827-02A7-4141-90A8-344200DB8D61}" type="presParOf" srcId="{D6A6D7B6-38DF-4070-A35B-F22A033685DA}" destId="{88F35028-A99E-4F7C-98F1-3323DDDF2B1E}" srcOrd="6" destOrd="0" presId="urn:microsoft.com/office/officeart/2018/2/layout/IconVerticalSolidList"/>
    <dgm:cxn modelId="{174CAE86-843A-4D28-88D6-3B452311887E}" type="presParOf" srcId="{88F35028-A99E-4F7C-98F1-3323DDDF2B1E}" destId="{0EB0AB59-A199-43D2-B65D-12A9EF946BF2}" srcOrd="0" destOrd="0" presId="urn:microsoft.com/office/officeart/2018/2/layout/IconVerticalSolidList"/>
    <dgm:cxn modelId="{315CED87-BBF2-4C9A-B574-B7FC53A0D5A9}" type="presParOf" srcId="{88F35028-A99E-4F7C-98F1-3323DDDF2B1E}" destId="{7652ED6C-61B5-4822-A6DE-9F8FCBCF6F06}" srcOrd="1" destOrd="0" presId="urn:microsoft.com/office/officeart/2018/2/layout/IconVerticalSolidList"/>
    <dgm:cxn modelId="{E5F84C49-E391-4922-82FF-3C480401CF4B}" type="presParOf" srcId="{88F35028-A99E-4F7C-98F1-3323DDDF2B1E}" destId="{5D088C17-84CF-44A8-9DD5-CBE9CFB2EDFB}" srcOrd="2" destOrd="0" presId="urn:microsoft.com/office/officeart/2018/2/layout/IconVerticalSolidList"/>
    <dgm:cxn modelId="{1E70257E-0FAE-428F-B737-5D54024E7C76}" type="presParOf" srcId="{88F35028-A99E-4F7C-98F1-3323DDDF2B1E}" destId="{FBCCB145-4E82-41F5-81C5-9995592456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D56A4-3342-4784-BDD1-6917460179FF}">
      <dsp:nvSpPr>
        <dsp:cNvPr id="0" name=""/>
        <dsp:cNvSpPr/>
      </dsp:nvSpPr>
      <dsp:spPr>
        <a:xfrm>
          <a:off x="0" y="1501"/>
          <a:ext cx="10058399" cy="7610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CED80-2884-461D-BDA2-B21858747E75}">
      <dsp:nvSpPr>
        <dsp:cNvPr id="0" name=""/>
        <dsp:cNvSpPr/>
      </dsp:nvSpPr>
      <dsp:spPr>
        <a:xfrm>
          <a:off x="230208" y="172730"/>
          <a:ext cx="418560" cy="418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06BE0-1008-45BB-883F-4AC033BF301C}">
      <dsp:nvSpPr>
        <dsp:cNvPr id="0" name=""/>
        <dsp:cNvSpPr/>
      </dsp:nvSpPr>
      <dsp:spPr>
        <a:xfrm>
          <a:off x="878977" y="1501"/>
          <a:ext cx="9179422" cy="761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41" tIns="80541" rIns="80541" bIns="805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Endüstriyel Robotlara Giriş</a:t>
          </a:r>
          <a:endParaRPr lang="en-US" sz="2200" kern="1200"/>
        </a:p>
      </dsp:txBody>
      <dsp:txXfrm>
        <a:off x="878977" y="1501"/>
        <a:ext cx="9179422" cy="761019"/>
      </dsp:txXfrm>
    </dsp:sp>
    <dsp:sp modelId="{6DDD59D2-8D44-4AA2-9970-0DA5D9935F6B}">
      <dsp:nvSpPr>
        <dsp:cNvPr id="0" name=""/>
        <dsp:cNvSpPr/>
      </dsp:nvSpPr>
      <dsp:spPr>
        <a:xfrm>
          <a:off x="0" y="952775"/>
          <a:ext cx="10058399" cy="7610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AAA1E-D704-48D1-95D0-67932C2C1127}">
      <dsp:nvSpPr>
        <dsp:cNvPr id="0" name=""/>
        <dsp:cNvSpPr/>
      </dsp:nvSpPr>
      <dsp:spPr>
        <a:xfrm>
          <a:off x="230208" y="1124005"/>
          <a:ext cx="418560" cy="418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6C234-84F8-4241-ABF9-0ED842906270}">
      <dsp:nvSpPr>
        <dsp:cNvPr id="0" name=""/>
        <dsp:cNvSpPr/>
      </dsp:nvSpPr>
      <dsp:spPr>
        <a:xfrm>
          <a:off x="878977" y="952775"/>
          <a:ext cx="9179422" cy="761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41" tIns="80541" rIns="80541" bIns="805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Tasarlanan Aracın Görevleri</a:t>
          </a:r>
          <a:endParaRPr lang="en-US" sz="2200" kern="1200"/>
        </a:p>
      </dsp:txBody>
      <dsp:txXfrm>
        <a:off x="878977" y="952775"/>
        <a:ext cx="9179422" cy="761019"/>
      </dsp:txXfrm>
    </dsp:sp>
    <dsp:sp modelId="{498CEE48-24F5-45B1-A486-E90EB599DFC6}">
      <dsp:nvSpPr>
        <dsp:cNvPr id="0" name=""/>
        <dsp:cNvSpPr/>
      </dsp:nvSpPr>
      <dsp:spPr>
        <a:xfrm>
          <a:off x="0" y="1904049"/>
          <a:ext cx="10058399" cy="7610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6FE78-DF5D-4180-86BE-D66B08159AF5}">
      <dsp:nvSpPr>
        <dsp:cNvPr id="0" name=""/>
        <dsp:cNvSpPr/>
      </dsp:nvSpPr>
      <dsp:spPr>
        <a:xfrm>
          <a:off x="230208" y="2075279"/>
          <a:ext cx="418560" cy="418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22B29-6CDB-4C0F-876D-FFBE06681D3F}">
      <dsp:nvSpPr>
        <dsp:cNvPr id="0" name=""/>
        <dsp:cNvSpPr/>
      </dsp:nvSpPr>
      <dsp:spPr>
        <a:xfrm>
          <a:off x="878977" y="1904049"/>
          <a:ext cx="9179422" cy="761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41" tIns="80541" rIns="80541" bIns="805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Elektronik ve Yazılım Tasarımı</a:t>
          </a:r>
          <a:endParaRPr lang="en-US" sz="2200" kern="1200"/>
        </a:p>
      </dsp:txBody>
      <dsp:txXfrm>
        <a:off x="878977" y="1904049"/>
        <a:ext cx="9179422" cy="761019"/>
      </dsp:txXfrm>
    </dsp:sp>
    <dsp:sp modelId="{0EB0AB59-A199-43D2-B65D-12A9EF946BF2}">
      <dsp:nvSpPr>
        <dsp:cNvPr id="0" name=""/>
        <dsp:cNvSpPr/>
      </dsp:nvSpPr>
      <dsp:spPr>
        <a:xfrm>
          <a:off x="0" y="2855324"/>
          <a:ext cx="10058399" cy="7610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2ED6C-61B5-4822-A6DE-9F8FCBCF6F06}">
      <dsp:nvSpPr>
        <dsp:cNvPr id="0" name=""/>
        <dsp:cNvSpPr/>
      </dsp:nvSpPr>
      <dsp:spPr>
        <a:xfrm>
          <a:off x="230208" y="3026553"/>
          <a:ext cx="418560" cy="418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145-4E82-41F5-81C5-999559245616}">
      <dsp:nvSpPr>
        <dsp:cNvPr id="0" name=""/>
        <dsp:cNvSpPr/>
      </dsp:nvSpPr>
      <dsp:spPr>
        <a:xfrm>
          <a:off x="878977" y="2855324"/>
          <a:ext cx="9179422" cy="761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41" tIns="80541" rIns="80541" bIns="805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Mekanik Tasarımı</a:t>
          </a:r>
          <a:endParaRPr lang="en-US" sz="2200" kern="1200"/>
        </a:p>
      </dsp:txBody>
      <dsp:txXfrm>
        <a:off x="878977" y="2855324"/>
        <a:ext cx="9179422" cy="761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4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4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6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1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7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2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4/29/2024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5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0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ursa Teknik Üniversitesi | Bursa">
            <a:extLst>
              <a:ext uri="{FF2B5EF4-FFF2-40B4-BE49-F238E27FC236}">
                <a16:creationId xmlns:a16="http://schemas.microsoft.com/office/drawing/2014/main" id="{B798F874-C4E0-8D49-857A-1F6816465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3" b="3750"/>
          <a:stretch/>
        </p:blipFill>
        <p:spPr>
          <a:xfrm>
            <a:off x="8057432" y="56070"/>
            <a:ext cx="942047" cy="867955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2793413"/>
          </a:xfrm>
        </p:spPr>
        <p:txBody>
          <a:bodyPr>
            <a:normAutofit/>
          </a:bodyPr>
          <a:lstStyle/>
          <a:p>
            <a:pPr algn="ctr"/>
            <a:r>
              <a:rPr lang="tr-TR" sz="5000">
                <a:latin typeface="Arial Black"/>
              </a:rPr>
              <a:t>Dört Tekerlekli Yük Taşıma Özelliğine Sahip Otonom Mobil Robotun </a:t>
            </a:r>
            <a:r>
              <a:rPr lang="tr-TR" sz="5000" err="1">
                <a:latin typeface="Arial Black"/>
              </a:rPr>
              <a:t>Geliştirilmesİ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254929" y="4504796"/>
            <a:ext cx="3564741" cy="19403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tr-TR"/>
              <a:t>Melike Beyazlı</a:t>
            </a:r>
          </a:p>
          <a:p>
            <a:pPr algn="ctr"/>
            <a:r>
              <a:rPr lang="tr-TR"/>
              <a:t>Sümeyye Alp</a:t>
            </a:r>
          </a:p>
          <a:p>
            <a:pPr algn="ctr"/>
            <a:r>
              <a:rPr lang="tr-TR"/>
              <a:t>Görkem Burak Taşkın</a:t>
            </a:r>
          </a:p>
          <a:p>
            <a:pPr algn="ctr"/>
            <a:r>
              <a:rPr lang="tr-TR"/>
              <a:t>Zeynep Işık</a:t>
            </a:r>
          </a:p>
          <a:p>
            <a:pPr algn="ctr"/>
            <a:r>
              <a:rPr lang="tr-TR"/>
              <a:t>Dr. Öğr. Üyesi Oğuz Mısır</a:t>
            </a:r>
          </a:p>
          <a:p>
            <a:pPr algn="ctr"/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B0B62-5507-465D-4923-367C0CB2C1FB}"/>
              </a:ext>
            </a:extLst>
          </p:cNvPr>
          <p:cNvSpPr txBox="1"/>
          <p:nvPr/>
        </p:nvSpPr>
        <p:spPr>
          <a:xfrm>
            <a:off x="8904227" y="121220"/>
            <a:ext cx="780546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2060"/>
                </a:solidFill>
              </a:rPr>
              <a:t>Bursa Teknik </a:t>
            </a:r>
            <a:r>
              <a:rPr lang="en-US" sz="2000" err="1">
                <a:solidFill>
                  <a:srgbClr val="002060"/>
                </a:solidFill>
              </a:rPr>
              <a:t>Üniversitesi</a:t>
            </a:r>
            <a:r>
              <a:rPr lang="en-US" sz="2000">
                <a:solidFill>
                  <a:srgbClr val="002060"/>
                </a:solidFill>
              </a:rPr>
              <a:t> </a:t>
            </a:r>
            <a:endParaRPr lang="en-US" sz="2000">
              <a:solidFill>
                <a:srgbClr val="000000"/>
              </a:solidFill>
            </a:endParaRPr>
          </a:p>
          <a:p>
            <a:r>
              <a:rPr lang="en-US" sz="2000" err="1">
                <a:solidFill>
                  <a:srgbClr val="002060"/>
                </a:solidFill>
              </a:rPr>
              <a:t>Mekatronik</a:t>
            </a:r>
            <a:r>
              <a:rPr lang="en-US" sz="2000">
                <a:solidFill>
                  <a:srgbClr val="002060"/>
                </a:solidFill>
              </a:rPr>
              <a:t> </a:t>
            </a:r>
            <a:r>
              <a:rPr lang="en-US" sz="2000" err="1">
                <a:solidFill>
                  <a:srgbClr val="002060"/>
                </a:solidFill>
              </a:rPr>
              <a:t>Mühendisliği</a:t>
            </a: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04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99830760-26BB-4DF9-938D-77E5D34C8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85412" y="641049"/>
            <a:ext cx="8194766" cy="1917518"/>
          </a:xfrm>
        </p:spPr>
        <p:txBody>
          <a:bodyPr>
            <a:normAutofit/>
          </a:bodyPr>
          <a:lstStyle/>
          <a:p>
            <a:r>
              <a:rPr lang="tr-TR" sz="4800">
                <a:latin typeface="Arial Black"/>
              </a:rPr>
              <a:t>Kaldıraç Tasarımı</a:t>
            </a:r>
            <a:r>
              <a:rPr lang="tr-TR"/>
              <a:t> </a:t>
            </a:r>
            <a:endParaRPr lang="tr-TR">
              <a:latin typeface="Century Gothic"/>
            </a:endParaRPr>
          </a:p>
        </p:txBody>
      </p:sp>
      <p:sp>
        <p:nvSpPr>
          <p:cNvPr id="48" name="Content Placeholder 9">
            <a:extLst>
              <a:ext uri="{FF2B5EF4-FFF2-40B4-BE49-F238E27FC236}">
                <a16:creationId xmlns:a16="http://schemas.microsoft.com/office/drawing/2014/main" id="{DBC8A498-D231-043D-3AAF-104B98032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675" y="2340019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Clr>
                <a:srgbClr val="9E3611"/>
              </a:buClr>
              <a:buNone/>
            </a:pPr>
            <a:endParaRPr lang="en-US" sz="1800"/>
          </a:p>
          <a:p>
            <a:pPr>
              <a:buClr>
                <a:srgbClr val="9E3611"/>
              </a:buClr>
            </a:pPr>
            <a:endParaRPr lang="en-US" sz="1800"/>
          </a:p>
        </p:txBody>
      </p:sp>
      <p:pic>
        <p:nvPicPr>
          <p:cNvPr id="5" name="Picture 4" descr="A white table with a camera on it&#10;&#10;Description automatically generated">
            <a:extLst>
              <a:ext uri="{FF2B5EF4-FFF2-40B4-BE49-F238E27FC236}">
                <a16:creationId xmlns:a16="http://schemas.microsoft.com/office/drawing/2014/main" id="{3FD638BE-F4CA-865F-5906-ED696D276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7" b="-2"/>
          <a:stretch/>
        </p:blipFill>
        <p:spPr>
          <a:xfrm>
            <a:off x="7853983" y="-2"/>
            <a:ext cx="4329965" cy="3793338"/>
          </a:xfrm>
          <a:custGeom>
            <a:avLst/>
            <a:gdLst/>
            <a:ahLst/>
            <a:cxnLst/>
            <a:rect l="l" t="t" r="r" b="b"/>
            <a:pathLst>
              <a:path w="4329965" h="3793338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</p:spPr>
      </p:pic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12B191D-14E0-48C6-9541-2DC3B7D19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2035" y="0"/>
            <a:ext cx="4329965" cy="3793338"/>
          </a:xfrm>
          <a:custGeom>
            <a:avLst/>
            <a:gdLst>
              <a:gd name="connsiteX0" fmla="*/ 620085 w 4329965"/>
              <a:gd name="connsiteY0" fmla="*/ 0 h 3793338"/>
              <a:gd name="connsiteX1" fmla="*/ 4329965 w 4329965"/>
              <a:gd name="connsiteY1" fmla="*/ 0 h 3793338"/>
              <a:gd name="connsiteX2" fmla="*/ 4329965 w 4329965"/>
              <a:gd name="connsiteY2" fmla="*/ 2733720 h 3793338"/>
              <a:gd name="connsiteX3" fmla="*/ 4251051 w 4329965"/>
              <a:gd name="connsiteY3" fmla="*/ 2820548 h 3793338"/>
              <a:gd name="connsiteX4" fmla="*/ 2611921 w 4329965"/>
              <a:gd name="connsiteY4" fmla="*/ 3499497 h 3793338"/>
              <a:gd name="connsiteX5" fmla="*/ 293841 w 4329965"/>
              <a:gd name="connsiteY5" fmla="*/ 1181418 h 3793338"/>
              <a:gd name="connsiteX6" fmla="*/ 573621 w 4329965"/>
              <a:gd name="connsiteY6" fmla="*/ 76483 h 3793338"/>
              <a:gd name="connsiteX7" fmla="*/ 284617 w 4329965"/>
              <a:gd name="connsiteY7" fmla="*/ 0 h 3793338"/>
              <a:gd name="connsiteX8" fmla="*/ 543760 w 4329965"/>
              <a:gd name="connsiteY8" fmla="*/ 0 h 3793338"/>
              <a:gd name="connsiteX9" fmla="*/ 516204 w 4329965"/>
              <a:gd name="connsiteY9" fmla="*/ 45359 h 3793338"/>
              <a:gd name="connsiteX10" fmla="*/ 228543 w 4329965"/>
              <a:gd name="connsiteY10" fmla="*/ 1181418 h 3793338"/>
              <a:gd name="connsiteX11" fmla="*/ 2611921 w 4329965"/>
              <a:gd name="connsiteY11" fmla="*/ 3564795 h 3793338"/>
              <a:gd name="connsiteX12" fmla="*/ 4297223 w 4329965"/>
              <a:gd name="connsiteY12" fmla="*/ 2866720 h 3793338"/>
              <a:gd name="connsiteX13" fmla="*/ 4329965 w 4329965"/>
              <a:gd name="connsiteY13" fmla="*/ 2830694 h 3793338"/>
              <a:gd name="connsiteX14" fmla="*/ 4329965 w 4329965"/>
              <a:gd name="connsiteY14" fmla="*/ 3145443 h 3793338"/>
              <a:gd name="connsiteX15" fmla="*/ 4273345 w 4329965"/>
              <a:gd name="connsiteY15" fmla="*/ 3196903 h 3793338"/>
              <a:gd name="connsiteX16" fmla="*/ 2611921 w 4329965"/>
              <a:gd name="connsiteY16" fmla="*/ 3793338 h 3793338"/>
              <a:gd name="connsiteX17" fmla="*/ 0 w 4329965"/>
              <a:gd name="connsiteY17" fmla="*/ 1181418 h 3793338"/>
              <a:gd name="connsiteX18" fmla="*/ 205258 w 4329965"/>
              <a:gd name="connsiteY18" fmla="*/ 164740 h 379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29965" h="3793338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Content Placeholder 3" descr="A drawing of a scissor lift&#10;&#10;Description automatically generated">
            <a:extLst>
              <a:ext uri="{FF2B5EF4-FFF2-40B4-BE49-F238E27FC236}">
                <a16:creationId xmlns:a16="http://schemas.microsoft.com/office/drawing/2014/main" id="{96C1CA5F-7823-D158-E625-E1189C9405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9" r="18884" b="3"/>
          <a:stretch/>
        </p:blipFill>
        <p:spPr>
          <a:xfrm>
            <a:off x="5679762" y="2646306"/>
            <a:ext cx="3197072" cy="3197072"/>
          </a:xfrm>
          <a:custGeom>
            <a:avLst/>
            <a:gdLst/>
            <a:ahLst/>
            <a:cxnLst/>
            <a:rect l="l" t="t" r="r" b="b"/>
            <a:pathLst>
              <a:path w="3197072" h="3197072">
                <a:moveTo>
                  <a:pt x="1598536" y="179835"/>
                </a:moveTo>
                <a:cubicBezTo>
                  <a:pt x="2382063" y="179835"/>
                  <a:pt x="3017237" y="815009"/>
                  <a:pt x="3017237" y="1598536"/>
                </a:cubicBezTo>
                <a:cubicBezTo>
                  <a:pt x="3017237" y="2382063"/>
                  <a:pt x="2382063" y="3017237"/>
                  <a:pt x="1598536" y="3017237"/>
                </a:cubicBezTo>
                <a:cubicBezTo>
                  <a:pt x="815009" y="3017237"/>
                  <a:pt x="179836" y="2382063"/>
                  <a:pt x="179836" y="1598536"/>
                </a:cubicBezTo>
                <a:cubicBezTo>
                  <a:pt x="179836" y="815009"/>
                  <a:pt x="815009" y="179835"/>
                  <a:pt x="1598536" y="179835"/>
                </a:cubicBezTo>
                <a:close/>
                <a:moveTo>
                  <a:pt x="1598536" y="139872"/>
                </a:moveTo>
                <a:cubicBezTo>
                  <a:pt x="792938" y="139872"/>
                  <a:pt x="139872" y="792939"/>
                  <a:pt x="139872" y="1598536"/>
                </a:cubicBezTo>
                <a:cubicBezTo>
                  <a:pt x="139872" y="2404134"/>
                  <a:pt x="792938" y="3057200"/>
                  <a:pt x="1598536" y="3057200"/>
                </a:cubicBezTo>
                <a:cubicBezTo>
                  <a:pt x="2404134" y="3057200"/>
                  <a:pt x="3057200" y="2404134"/>
                  <a:pt x="3057200" y="1598536"/>
                </a:cubicBezTo>
                <a:cubicBezTo>
                  <a:pt x="3057200" y="792939"/>
                  <a:pt x="2404134" y="139872"/>
                  <a:pt x="1598536" y="139872"/>
                </a:cubicBezTo>
                <a:close/>
                <a:moveTo>
                  <a:pt x="1598536" y="0"/>
                </a:moveTo>
                <a:cubicBezTo>
                  <a:pt x="2481383" y="0"/>
                  <a:pt x="3197072" y="715689"/>
                  <a:pt x="3197072" y="1598536"/>
                </a:cubicBezTo>
                <a:cubicBezTo>
                  <a:pt x="3197072" y="2481383"/>
                  <a:pt x="2481383" y="3197072"/>
                  <a:pt x="1598536" y="3197072"/>
                </a:cubicBezTo>
                <a:cubicBezTo>
                  <a:pt x="715689" y="3197072"/>
                  <a:pt x="0" y="2481383"/>
                  <a:pt x="0" y="1598536"/>
                </a:cubicBezTo>
                <a:cubicBezTo>
                  <a:pt x="0" y="715689"/>
                  <a:pt x="715689" y="0"/>
                  <a:pt x="1598536" y="0"/>
                </a:cubicBezTo>
                <a:close/>
              </a:path>
            </a:pathLst>
          </a:custGeom>
        </p:spPr>
      </p:pic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575806C2-AB07-4F56-936F-6EA1070F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9762" y="2646306"/>
            <a:ext cx="3197072" cy="319707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69923DF-00DF-45A6-86A0-5AD7FE49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42428" y="6229681"/>
            <a:ext cx="457200" cy="457200"/>
            <a:chOff x="11361456" y="6195813"/>
            <a:chExt cx="548640" cy="54864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2CF2C9B-5727-4B1C-9BEF-9E7BB40F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E8D297F-5AA5-452D-BA3A-F410FA845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6" name="Picture 5" descr="A white table with a camera on it&#10;&#10;Description automatically generated">
            <a:extLst>
              <a:ext uri="{FF2B5EF4-FFF2-40B4-BE49-F238E27FC236}">
                <a16:creationId xmlns:a16="http://schemas.microsoft.com/office/drawing/2014/main" id="{023846F0-5A80-0F8D-5AED-64C05F4344E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6" r="-4" b="-4"/>
          <a:stretch/>
        </p:blipFill>
        <p:spPr>
          <a:xfrm>
            <a:off x="8775850" y="3931477"/>
            <a:ext cx="3416150" cy="2926525"/>
          </a:xfrm>
          <a:custGeom>
            <a:avLst/>
            <a:gdLst/>
            <a:ahLst/>
            <a:cxnLst/>
            <a:rect l="l" t="t" r="r" b="b"/>
            <a:pathLst>
              <a:path w="3416150" h="2926525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</p:spPr>
      </p:pic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D55F217F-C24D-4846-B638-491EF6D27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850" y="3931475"/>
            <a:ext cx="3416150" cy="2926525"/>
          </a:xfrm>
          <a:custGeom>
            <a:avLst/>
            <a:gdLst>
              <a:gd name="connsiteX0" fmla="*/ 2001856 w 3416150"/>
              <a:gd name="connsiteY0" fmla="*/ 225209 h 2926525"/>
              <a:gd name="connsiteX1" fmla="*/ 3372804 w 3416150"/>
              <a:gd name="connsiteY1" fmla="*/ 871744 h 2926525"/>
              <a:gd name="connsiteX2" fmla="*/ 3416150 w 3416150"/>
              <a:gd name="connsiteY2" fmla="*/ 929710 h 2926525"/>
              <a:gd name="connsiteX3" fmla="*/ 3416150 w 3416150"/>
              <a:gd name="connsiteY3" fmla="*/ 2926525 h 2926525"/>
              <a:gd name="connsiteX4" fmla="*/ 486913 w 3416150"/>
              <a:gd name="connsiteY4" fmla="*/ 2926525 h 2926525"/>
              <a:gd name="connsiteX5" fmla="*/ 439641 w 3416150"/>
              <a:gd name="connsiteY5" fmla="*/ 2848713 h 2926525"/>
              <a:gd name="connsiteX6" fmla="*/ 225209 w 3416150"/>
              <a:gd name="connsiteY6" fmla="*/ 2001857 h 2926525"/>
              <a:gd name="connsiteX7" fmla="*/ 2001856 w 3416150"/>
              <a:gd name="connsiteY7" fmla="*/ 225209 h 2926525"/>
              <a:gd name="connsiteX8" fmla="*/ 2001856 w 3416150"/>
              <a:gd name="connsiteY8" fmla="*/ 0 h 2926525"/>
              <a:gd name="connsiteX9" fmla="*/ 3275223 w 3416150"/>
              <a:gd name="connsiteY9" fmla="*/ 457127 h 2926525"/>
              <a:gd name="connsiteX10" fmla="*/ 3416150 w 3416150"/>
              <a:gd name="connsiteY10" fmla="*/ 585210 h 2926525"/>
              <a:gd name="connsiteX11" fmla="*/ 3416150 w 3416150"/>
              <a:gd name="connsiteY11" fmla="*/ 846232 h 2926525"/>
              <a:gd name="connsiteX12" fmla="*/ 3411422 w 3416150"/>
              <a:gd name="connsiteY12" fmla="*/ 839910 h 2926525"/>
              <a:gd name="connsiteX13" fmla="*/ 2001856 w 3416150"/>
              <a:gd name="connsiteY13" fmla="*/ 175163 h 2926525"/>
              <a:gd name="connsiteX14" fmla="*/ 175162 w 3416150"/>
              <a:gd name="connsiteY14" fmla="*/ 2001857 h 2926525"/>
              <a:gd name="connsiteX15" fmla="*/ 395634 w 3416150"/>
              <a:gd name="connsiteY15" fmla="*/ 2872568 h 2926525"/>
              <a:gd name="connsiteX16" fmla="*/ 428414 w 3416150"/>
              <a:gd name="connsiteY16" fmla="*/ 2926525 h 2926525"/>
              <a:gd name="connsiteX17" fmla="*/ 227385 w 3416150"/>
              <a:gd name="connsiteY17" fmla="*/ 2926525 h 2926525"/>
              <a:gd name="connsiteX18" fmla="*/ 157316 w 3416150"/>
              <a:gd name="connsiteY18" fmla="*/ 2781070 h 2926525"/>
              <a:gd name="connsiteX19" fmla="*/ 0 w 3416150"/>
              <a:gd name="connsiteY19" fmla="*/ 2001857 h 2926525"/>
              <a:gd name="connsiteX20" fmla="*/ 2001856 w 3416150"/>
              <a:gd name="connsiteY20" fmla="*/ 0 h 29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16150" h="2926525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9D799-4539-A548-A6C6-BCB2D122D697}"/>
              </a:ext>
            </a:extLst>
          </p:cNvPr>
          <p:cNvSpPr txBox="1"/>
          <p:nvPr/>
        </p:nvSpPr>
        <p:spPr>
          <a:xfrm>
            <a:off x="801626" y="2635620"/>
            <a:ext cx="477013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Yüksek </a:t>
            </a:r>
            <a:r>
              <a:rPr lang="en-US" sz="2400" err="1"/>
              <a:t>yük</a:t>
            </a:r>
            <a:r>
              <a:rPr lang="en-US" sz="2400"/>
              <a:t> </a:t>
            </a:r>
            <a:r>
              <a:rPr lang="en-US" sz="2400" err="1"/>
              <a:t>taşıma</a:t>
            </a:r>
            <a:r>
              <a:rPr lang="en-US" sz="2400"/>
              <a:t> </a:t>
            </a:r>
            <a:r>
              <a:rPr lang="en-US" sz="2400" err="1"/>
              <a:t>kapasitesi</a:t>
            </a:r>
            <a:r>
              <a:rPr lang="en-US" sz="2400"/>
              <a:t>,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İyi </a:t>
            </a:r>
            <a:r>
              <a:rPr lang="en-US" sz="2400" err="1"/>
              <a:t>stabilite</a:t>
            </a:r>
            <a:r>
              <a:rPr lang="en-US" sz="2400"/>
              <a:t> ,</a:t>
            </a:r>
          </a:p>
          <a:p>
            <a:pPr marL="285750" indent="-285750">
              <a:buFont typeface="Arial"/>
              <a:buChar char="•"/>
            </a:pPr>
            <a:r>
              <a:rPr lang="en-US" sz="2400" err="1"/>
              <a:t>Kompakt</a:t>
            </a:r>
            <a:r>
              <a:rPr lang="en-US" sz="2400"/>
              <a:t> </a:t>
            </a:r>
            <a:r>
              <a:rPr lang="en-US" sz="2400" err="1"/>
              <a:t>tasarım</a:t>
            </a:r>
            <a:r>
              <a:rPr lang="en-US" sz="2400"/>
              <a:t>,</a:t>
            </a:r>
          </a:p>
          <a:p>
            <a:pPr marL="285750" indent="-285750">
              <a:buFont typeface="Arial"/>
              <a:buChar char="•"/>
            </a:pPr>
            <a:r>
              <a:rPr lang="en-US" sz="2400" err="1"/>
              <a:t>Esneklik</a:t>
            </a:r>
            <a:r>
              <a:rPr lang="en-US" sz="2400"/>
              <a:t>,</a:t>
            </a:r>
          </a:p>
          <a:p>
            <a:pPr marL="285750" indent="-285750">
              <a:buFont typeface="Arial"/>
              <a:buChar char="•"/>
            </a:pPr>
            <a:r>
              <a:rPr lang="en-US" sz="2400" err="1"/>
              <a:t>Dayanıklılık</a:t>
            </a:r>
            <a:r>
              <a:rPr lang="en-US" sz="2400"/>
              <a:t>,</a:t>
            </a:r>
          </a:p>
          <a:p>
            <a:pPr marL="285750" indent="-285750">
              <a:buFont typeface="Arial"/>
              <a:buChar char="•"/>
            </a:pPr>
            <a:r>
              <a:rPr lang="en-US" sz="2400" err="1"/>
              <a:t>Kullanım</a:t>
            </a:r>
            <a:r>
              <a:rPr lang="en-US" sz="2400"/>
              <a:t> </a:t>
            </a:r>
            <a:r>
              <a:rPr lang="en-US" sz="2400" err="1"/>
              <a:t>alanları</a:t>
            </a:r>
            <a:r>
              <a:rPr lang="en-US" sz="2400"/>
              <a:t> </a:t>
            </a:r>
            <a:r>
              <a:rPr lang="en-US" sz="2400" err="1"/>
              <a:t>genişliği</a:t>
            </a:r>
            <a:r>
              <a:rPr lang="en-US" sz="2400"/>
              <a:t>.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1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F26E2-9EF2-3E33-BAD6-E46433C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4731" y="247293"/>
            <a:ext cx="4754880" cy="640080"/>
          </a:xfrm>
        </p:spPr>
        <p:txBody>
          <a:bodyPr>
            <a:normAutofit/>
          </a:bodyPr>
          <a:lstStyle/>
          <a:p>
            <a:r>
              <a:rPr lang="en-US" sz="2400">
                <a:latin typeface="Arial Black"/>
              </a:rPr>
              <a:t>Makas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A977-405C-D7D0-403F-77117EAAA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9541" y="3615523"/>
            <a:ext cx="5331821" cy="329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9E3611"/>
              </a:buClr>
              <a:buNone/>
            </a:pPr>
            <a:r>
              <a:rPr lang="en-US" err="1"/>
              <a:t>Çeliğin</a:t>
            </a:r>
            <a:r>
              <a:rPr lang="en-US"/>
              <a:t>  </a:t>
            </a:r>
            <a:r>
              <a:rPr lang="en-US" err="1"/>
              <a:t>Özellikleri</a:t>
            </a:r>
            <a:r>
              <a:rPr lang="en-US"/>
              <a:t>:</a:t>
            </a:r>
          </a:p>
          <a:p>
            <a:pPr>
              <a:buClr>
                <a:srgbClr val="9E3611"/>
              </a:buClr>
            </a:pPr>
            <a:r>
              <a:rPr lang="en-US"/>
              <a:t> </a:t>
            </a:r>
            <a:r>
              <a:rPr lang="en-US" err="1"/>
              <a:t>Yoğunluk</a:t>
            </a:r>
            <a:r>
              <a:rPr lang="en-US"/>
              <a:t> ρ = 7.7 ÷ 8.1 [kg/dm3]</a:t>
            </a:r>
          </a:p>
          <a:p>
            <a:pPr>
              <a:buClr>
                <a:srgbClr val="9E3611"/>
              </a:buClr>
            </a:pPr>
            <a:r>
              <a:rPr lang="en-US" err="1"/>
              <a:t>Elastiklik</a:t>
            </a:r>
            <a:r>
              <a:rPr lang="en-US"/>
              <a:t> </a:t>
            </a:r>
            <a:r>
              <a:rPr lang="en-US" err="1"/>
              <a:t>modülü</a:t>
            </a:r>
            <a:r>
              <a:rPr lang="en-US"/>
              <a:t> E=190÷210 [</a:t>
            </a:r>
            <a:r>
              <a:rPr lang="en-US" err="1"/>
              <a:t>GPa</a:t>
            </a:r>
            <a:r>
              <a:rPr lang="en-US"/>
              <a:t>]</a:t>
            </a:r>
          </a:p>
          <a:p>
            <a:pPr>
              <a:buClr>
                <a:srgbClr val="9E3611"/>
              </a:buClr>
            </a:pPr>
            <a:r>
              <a:rPr lang="en-US"/>
              <a:t>Poison </a:t>
            </a:r>
            <a:r>
              <a:rPr lang="en-US" err="1"/>
              <a:t>oranı</a:t>
            </a:r>
            <a:r>
              <a:rPr lang="en-US"/>
              <a:t> ν = 0.27 ÷ 0.30</a:t>
            </a:r>
          </a:p>
          <a:p>
            <a:pPr>
              <a:buClr>
                <a:srgbClr val="9E3611"/>
              </a:buClr>
            </a:pPr>
            <a:r>
              <a:rPr lang="en-US" err="1"/>
              <a:t>Termal</a:t>
            </a:r>
            <a:r>
              <a:rPr lang="en-US"/>
              <a:t> </a:t>
            </a:r>
            <a:r>
              <a:rPr lang="en-US" err="1"/>
              <a:t>iletkenliği</a:t>
            </a:r>
            <a:r>
              <a:rPr lang="en-US"/>
              <a:t> κ = 11.2 ÷ 48.3 [W/</a:t>
            </a:r>
            <a:r>
              <a:rPr lang="en-US" err="1"/>
              <a:t>mK</a:t>
            </a:r>
            <a:r>
              <a:rPr lang="en-US"/>
              <a:t>]</a:t>
            </a:r>
          </a:p>
          <a:p>
            <a:pPr>
              <a:buClr>
                <a:srgbClr val="9E3611"/>
              </a:buClr>
            </a:pPr>
            <a:r>
              <a:rPr lang="en-US" err="1"/>
              <a:t>Termal</a:t>
            </a:r>
            <a:r>
              <a:rPr lang="en-US"/>
              <a:t> </a:t>
            </a:r>
            <a:r>
              <a:rPr lang="en-US" err="1"/>
              <a:t>genleşme</a:t>
            </a:r>
            <a:r>
              <a:rPr lang="en-US"/>
              <a:t> α = 9 ÷27 [10-6 / K]</a:t>
            </a:r>
          </a:p>
          <a:p>
            <a:pPr>
              <a:buClr>
                <a:srgbClr val="9E3611"/>
              </a:buClr>
            </a:pPr>
            <a:endParaRPr lang="en-US" sz="1800"/>
          </a:p>
          <a:p>
            <a:pPr>
              <a:buClr>
                <a:srgbClr val="9E3611"/>
              </a:buClr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8ADCB-DC6F-8E9C-ECAC-7B12B418D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61881" y="248069"/>
            <a:ext cx="4754880" cy="640080"/>
          </a:xfrm>
        </p:spPr>
        <p:txBody>
          <a:bodyPr>
            <a:normAutofit/>
          </a:bodyPr>
          <a:lstStyle/>
          <a:p>
            <a:r>
              <a:rPr lang="en-US" sz="2400">
                <a:latin typeface="Arial Black"/>
              </a:rPr>
              <a:t>Platform</a:t>
            </a:r>
          </a:p>
        </p:txBody>
      </p:sp>
      <p:pic>
        <p:nvPicPr>
          <p:cNvPr id="122" name="Picture 121" descr="A screenshot of a computer&#10;&#10;Description automatically generated">
            <a:extLst>
              <a:ext uri="{FF2B5EF4-FFF2-40B4-BE49-F238E27FC236}">
                <a16:creationId xmlns:a16="http://schemas.microsoft.com/office/drawing/2014/main" id="{CBF89C70-71B9-A35F-5BDC-701FA31F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56" y="1116161"/>
            <a:ext cx="4153010" cy="2413580"/>
          </a:xfrm>
          <a:prstGeom prst="rect">
            <a:avLst/>
          </a:prstGeom>
        </p:spPr>
      </p:pic>
      <p:sp>
        <p:nvSpPr>
          <p:cNvPr id="93" name="Content Placeholder 92">
            <a:extLst>
              <a:ext uri="{FF2B5EF4-FFF2-40B4-BE49-F238E27FC236}">
                <a16:creationId xmlns:a16="http://schemas.microsoft.com/office/drawing/2014/main" id="{60D0D0B1-CB83-3D59-D1AA-4FDBD31DE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82926" y="3693075"/>
            <a:ext cx="4754880" cy="329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Alüminyumun </a:t>
            </a:r>
            <a:r>
              <a:rPr lang="en-US" err="1"/>
              <a:t>Özellikleri</a:t>
            </a:r>
            <a:r>
              <a:rPr lang="en-US"/>
              <a:t>:</a:t>
            </a:r>
          </a:p>
          <a:p>
            <a:pPr>
              <a:buClr>
                <a:srgbClr val="9E3611"/>
              </a:buClr>
            </a:pPr>
            <a:r>
              <a:rPr lang="en-US"/>
              <a:t>Akma </a:t>
            </a:r>
            <a:r>
              <a:rPr lang="en-US" err="1"/>
              <a:t>Dayanımı</a:t>
            </a:r>
            <a:r>
              <a:rPr lang="en-US"/>
              <a:t> = 140 </a:t>
            </a:r>
            <a:r>
              <a:rPr lang="en-US" err="1"/>
              <a:t>Mpa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 err="1"/>
              <a:t>Çekme</a:t>
            </a:r>
            <a:r>
              <a:rPr lang="en-US"/>
              <a:t> </a:t>
            </a:r>
            <a:r>
              <a:rPr lang="en-US" err="1"/>
              <a:t>Dayanımı</a:t>
            </a:r>
            <a:r>
              <a:rPr lang="en-US"/>
              <a:t> = 180 </a:t>
            </a:r>
            <a:r>
              <a:rPr lang="en-US" err="1"/>
              <a:t>Mpa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 err="1"/>
              <a:t>Uzama</a:t>
            </a:r>
            <a:r>
              <a:rPr lang="en-US"/>
              <a:t> = % 10</a:t>
            </a:r>
          </a:p>
          <a:p>
            <a:pPr>
              <a:buClr>
                <a:srgbClr val="9E3611"/>
              </a:buClr>
            </a:pPr>
            <a:r>
              <a:rPr lang="en-US" err="1"/>
              <a:t>Elastisite</a:t>
            </a:r>
            <a:r>
              <a:rPr lang="en-US"/>
              <a:t>= 69 </a:t>
            </a:r>
            <a:r>
              <a:rPr lang="en-US" err="1"/>
              <a:t>GPa</a:t>
            </a:r>
            <a:endParaRPr lang="en-US"/>
          </a:p>
        </p:txBody>
      </p:sp>
      <p:pic>
        <p:nvPicPr>
          <p:cNvPr id="2" name="Picture 1" descr="A drawing of a tray&#10;&#10;Description automatically generated">
            <a:extLst>
              <a:ext uri="{FF2B5EF4-FFF2-40B4-BE49-F238E27FC236}">
                <a16:creationId xmlns:a16="http://schemas.microsoft.com/office/drawing/2014/main" id="{72BF173E-7217-813C-CE6A-D8D9A7210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59" y="1117635"/>
            <a:ext cx="4245977" cy="241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1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9B09-AAA4-4C7E-0347-48518DBF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11" y="-385198"/>
            <a:ext cx="12804475" cy="2213193"/>
          </a:xfrm>
        </p:spPr>
        <p:txBody>
          <a:bodyPr>
            <a:normAutofit/>
          </a:bodyPr>
          <a:lstStyle/>
          <a:p>
            <a:r>
              <a:rPr lang="en-US" sz="6600">
                <a:latin typeface="Arial Black"/>
              </a:rPr>
              <a:t>Kaldıraç Matemat</a:t>
            </a:r>
            <a:r>
              <a:rPr lang="tr-TR">
                <a:solidFill>
                  <a:srgbClr val="000000"/>
                </a:solidFill>
                <a:latin typeface="Arial Black"/>
              </a:rPr>
              <a:t>i</a:t>
            </a:r>
            <a:r>
              <a:rPr lang="en-US" sz="6600">
                <a:latin typeface="Arial Black"/>
              </a:rPr>
              <a:t>ğ</a:t>
            </a:r>
            <a:r>
              <a:rPr lang="tr-TR">
                <a:solidFill>
                  <a:srgbClr val="000000"/>
                </a:solidFill>
                <a:latin typeface="Arial Black"/>
              </a:rPr>
              <a:t>i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2551F3-2F28-8557-E04C-249217EF3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9" b="1562"/>
          <a:stretch/>
        </p:blipFill>
        <p:spPr>
          <a:xfrm>
            <a:off x="5456238" y="2034309"/>
            <a:ext cx="6105525" cy="4151745"/>
          </a:xfrm>
          <a:prstGeom prst="rect">
            <a:avLst/>
          </a:prstGeom>
        </p:spPr>
      </p:pic>
      <p:pic>
        <p:nvPicPr>
          <p:cNvPr id="5" name="Content Placeholder 4" descr="A drawing of a x&#10;&#10;Description automatically generated">
            <a:extLst>
              <a:ext uri="{FF2B5EF4-FFF2-40B4-BE49-F238E27FC236}">
                <a16:creationId xmlns:a16="http://schemas.microsoft.com/office/drawing/2014/main" id="{5858FD5B-1C3B-C8E4-6C87-34E9643BD9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3407" y="2032861"/>
            <a:ext cx="4670405" cy="4144246"/>
          </a:xfrm>
        </p:spPr>
      </p:pic>
    </p:spTree>
    <p:extLst>
      <p:ext uri="{BB962C8B-B14F-4D97-AF65-F5344CB8AC3E}">
        <p14:creationId xmlns:p14="http://schemas.microsoft.com/office/powerpoint/2010/main" val="145241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AFA7BE2-EF03-9CFE-D97B-E02689273F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08" b="1770"/>
          <a:stretch/>
        </p:blipFill>
        <p:spPr>
          <a:xfrm>
            <a:off x="2039547" y="643467"/>
            <a:ext cx="8112906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5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Teker Tasarımı </a:t>
            </a:r>
          </a:p>
        </p:txBody>
      </p:sp>
      <p:pic>
        <p:nvPicPr>
          <p:cNvPr id="4" name="Content Placeholder 3" descr="A white cube with black wheels&#10;&#10;Description automatically generated">
            <a:extLst>
              <a:ext uri="{FF2B5EF4-FFF2-40B4-BE49-F238E27FC236}">
                <a16:creationId xmlns:a16="http://schemas.microsoft.com/office/drawing/2014/main" id="{70F0CC08-8321-3697-4E82-242089F7C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49" r="1" b="7106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1F967-4039-4AE5-6E86-C5AF15AFBC3C}"/>
              </a:ext>
            </a:extLst>
          </p:cNvPr>
          <p:cNvSpPr txBox="1"/>
          <p:nvPr/>
        </p:nvSpPr>
        <p:spPr>
          <a:xfrm>
            <a:off x="6386286" y="2456596"/>
            <a:ext cx="5253590" cy="37156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Alüminyum Üzeri Poliüretan Tahrik Tekerleği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Tekerleğin çapı 125mm,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Genişliği 40mm,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Yüksek ağırlıklara dayanaklılık,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Anti-patinaj 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4972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9"/>
          <a:stretch/>
        </p:blipFill>
        <p:spPr>
          <a:xfrm>
            <a:off x="-239485" y="1982299"/>
            <a:ext cx="3101069" cy="3221180"/>
          </a:xfrm>
        </p:spPr>
      </p:pic>
      <p:sp>
        <p:nvSpPr>
          <p:cNvPr id="6" name="Unvan 5"/>
          <p:cNvSpPr>
            <a:spLocks noGrp="1"/>
          </p:cNvSpPr>
          <p:nvPr>
            <p:ph type="title"/>
          </p:nvPr>
        </p:nvSpPr>
        <p:spPr>
          <a:xfrm>
            <a:off x="2300772" y="2722903"/>
            <a:ext cx="10123714" cy="1881486"/>
          </a:xfrm>
        </p:spPr>
        <p:txBody>
          <a:bodyPr>
            <a:normAutofit/>
          </a:bodyPr>
          <a:lstStyle/>
          <a:p>
            <a:r>
              <a:rPr lang="tr-TR" sz="3600">
                <a:latin typeface="Arial Black"/>
              </a:rPr>
              <a:t>Dinlediğiniz için Teşekkür Ederiz</a:t>
            </a:r>
          </a:p>
        </p:txBody>
      </p:sp>
    </p:spTree>
    <p:extLst>
      <p:ext uri="{BB962C8B-B14F-4D97-AF65-F5344CB8AC3E}">
        <p14:creationId xmlns:p14="http://schemas.microsoft.com/office/powerpoint/2010/main" val="171271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r-TR">
                <a:latin typeface="Arial Black"/>
              </a:rPr>
              <a:t>içindekiler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4D09B7A8-FAD5-C1B6-462F-B0AA9F507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969095"/>
              </p:ext>
            </p:extLst>
          </p:nvPr>
        </p:nvGraphicFramePr>
        <p:xfrm>
          <a:off x="1069975" y="2374504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904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31648" y="121775"/>
            <a:ext cx="11843656" cy="1587574"/>
          </a:xfrm>
        </p:spPr>
        <p:txBody>
          <a:bodyPr>
            <a:normAutofit/>
          </a:bodyPr>
          <a:lstStyle/>
          <a:p>
            <a:r>
              <a:rPr lang="tr-TR" sz="4800"/>
              <a:t> </a:t>
            </a:r>
            <a:r>
              <a:rPr lang="tr-TR" sz="4800">
                <a:latin typeface="Arial Black"/>
              </a:rPr>
              <a:t>Endüstriyel Robotlara Giriş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75" y="2151062"/>
            <a:ext cx="9753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2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1453" r="7500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815923-C9C2-4111-1D8F-AD5DA2328CD8}"/>
              </a:ext>
            </a:extLst>
          </p:cNvPr>
          <p:cNvSpPr txBox="1">
            <a:spLocks/>
          </p:cNvSpPr>
          <p:nvPr/>
        </p:nvSpPr>
        <p:spPr>
          <a:xfrm>
            <a:off x="6350726" y="2113368"/>
            <a:ext cx="5512229" cy="31230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  <a:p>
            <a:pPr marL="0" indent="0">
              <a:buFont typeface="Wingdings" pitchFamily="2" charset="2"/>
              <a:buNone/>
            </a:pPr>
            <a:r>
              <a:rPr lang="tr-TR" sz="1800"/>
              <a:t>	</a:t>
            </a:r>
          </a:p>
          <a:p>
            <a:pPr marL="0" indent="0">
              <a:buNone/>
            </a:pPr>
            <a:r>
              <a:rPr lang="tr-TR" sz="1800">
                <a:latin typeface="Rockwell"/>
                <a:cs typeface="Times New Roman"/>
              </a:rPr>
              <a:t>  Endüstriyel kullanımda yaygın olarak kullanılan </a:t>
            </a:r>
            <a:r>
              <a:rPr lang="tr-TR" sz="1800" err="1">
                <a:latin typeface="Rockwell"/>
                <a:cs typeface="Times New Roman"/>
              </a:rPr>
              <a:t>AGV'ler</a:t>
            </a:r>
            <a:r>
              <a:rPr lang="tr-TR" sz="1800">
                <a:latin typeface="Rockwell"/>
                <a:cs typeface="Times New Roman"/>
              </a:rPr>
              <a:t> (Otonom Güdümlü Araçlar), otomatik olarak malzemeleri taşımak, yükleri yerinden almak ve belirlenmiş hedeflere teslim etmek için kullanılan otonom araçlardır. </a:t>
            </a:r>
            <a:r>
              <a:rPr lang="tr-TR" sz="1800" err="1">
                <a:latin typeface="Rockwell"/>
                <a:cs typeface="Times New Roman"/>
              </a:rPr>
              <a:t>AGV'ler</a:t>
            </a:r>
            <a:r>
              <a:rPr lang="tr-TR" sz="1800">
                <a:latin typeface="Rockwell"/>
                <a:cs typeface="Times New Roman"/>
              </a:rPr>
              <a:t> fabrikalarda, depolarda, lojistik merkezlerinde ve benzeri endüstriyel tesislerde yaygın olarak kullanılır.</a:t>
            </a:r>
          </a:p>
          <a:p>
            <a:pPr marL="0" indent="0">
              <a:buNone/>
            </a:pPr>
            <a:endParaRPr lang="tr-TR" sz="1200" b="1">
              <a:solidFill>
                <a:srgbClr val="0D0D0D"/>
              </a:solidFill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endParaRPr lang="tr-TR" sz="1800">
              <a:solidFill>
                <a:srgbClr val="000000"/>
              </a:solidFill>
              <a:latin typeface="Rockwel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281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550924" y="685800"/>
            <a:ext cx="5322585" cy="2021553"/>
          </a:xfrm>
        </p:spPr>
        <p:txBody>
          <a:bodyPr>
            <a:normAutofit/>
          </a:bodyPr>
          <a:lstStyle/>
          <a:p>
            <a:pPr algn="ctr"/>
            <a:r>
              <a:rPr lang="tr-TR" sz="4200">
                <a:solidFill>
                  <a:schemeClr val="tx1"/>
                </a:solidFill>
                <a:latin typeface="Arial Black"/>
              </a:rPr>
              <a:t>Tasarlanan Aracın Görevleri</a:t>
            </a:r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E834F-B7E0-8AB2-2F14-ECE6C6F5B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6" r="22664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4" name="İçerik Yer Tutucusu 3"/>
          <p:cNvSpPr txBox="1">
            <a:spLocks noGrp="1"/>
          </p:cNvSpPr>
          <p:nvPr>
            <p:ph idx="1"/>
          </p:nvPr>
        </p:nvSpPr>
        <p:spPr>
          <a:xfrm>
            <a:off x="6550924" y="2927444"/>
            <a:ext cx="4920019" cy="324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tr-TR"/>
              <a:t>Haritalandırma,</a:t>
            </a:r>
          </a:p>
          <a:p>
            <a:r>
              <a:rPr lang="tr-TR"/>
              <a:t>Yol takibi,</a:t>
            </a:r>
          </a:p>
          <a:p>
            <a:r>
              <a:rPr lang="tr-TR"/>
              <a:t>Engelden kaçınma,</a:t>
            </a:r>
          </a:p>
          <a:p>
            <a:r>
              <a:rPr lang="tr-TR"/>
              <a:t>Yük alma bırakma,</a:t>
            </a:r>
          </a:p>
          <a:p>
            <a:r>
              <a:rPr lang="tr-TR"/>
              <a:t>Fazla yük tespiti.</a:t>
            </a:r>
          </a:p>
        </p:txBody>
      </p:sp>
    </p:spTree>
    <p:extLst>
      <p:ext uri="{BB962C8B-B14F-4D97-AF65-F5344CB8AC3E}">
        <p14:creationId xmlns:p14="http://schemas.microsoft.com/office/powerpoint/2010/main" val="3581786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-377952" y="114518"/>
            <a:ext cx="13041085" cy="1609344"/>
          </a:xfrm>
        </p:spPr>
        <p:txBody>
          <a:bodyPr>
            <a:normAutofit/>
          </a:bodyPr>
          <a:lstStyle/>
          <a:p>
            <a:r>
              <a:rPr lang="tr-TR"/>
              <a:t>  </a:t>
            </a:r>
            <a:r>
              <a:rPr lang="tr-TR" sz="4700">
                <a:latin typeface="Arial Black"/>
              </a:rPr>
              <a:t>Elektronik ve Yazılım Tasarımı</a:t>
            </a:r>
          </a:p>
        </p:txBody>
      </p:sp>
      <p:pic>
        <p:nvPicPr>
          <p:cNvPr id="3" name="Content Placeholder 2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1DDA4C21-DAAC-A815-1473-D40DF389E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240" y="1713471"/>
            <a:ext cx="8129847" cy="4670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7511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0F3D6B8B-8AE3-498B-8903-13DA88E2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865538" y="1054100"/>
            <a:ext cx="3862636" cy="4095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Arial Black"/>
              </a:rPr>
              <a:t>Mekan</a:t>
            </a:r>
            <a:r>
              <a:rPr lang="tr-TR" sz="4800">
                <a:solidFill>
                  <a:srgbClr val="000000"/>
                </a:solidFill>
                <a:latin typeface="Arial Black"/>
              </a:rPr>
              <a:t>i</a:t>
            </a:r>
            <a:r>
              <a:rPr lang="en-US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Arial Black"/>
              </a:rPr>
              <a:t>k</a:t>
            </a:r>
            <a:r>
              <a:rPr lang="en-US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Arial Black"/>
              </a:rPr>
              <a:t> </a:t>
            </a:r>
            <a:r>
              <a:rPr lang="en-US" kern="1200" cap="all" baseline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Arial Black"/>
              </a:rPr>
              <a:t>Tasarım</a:t>
            </a:r>
            <a:endParaRPr lang="en-US" err="1">
              <a:blipFill dpi="0" rotWithShape="1">
                <a:blip r:embed="rId4"/>
                <a:srcRect/>
                <a:tile tx="6350" ty="-127000" sx="65000" sy="64000" flip="none" algn="tl"/>
              </a:blipFill>
              <a:latin typeface="Arial Black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ACB86B7-E5FB-4B82-95B2-6E660D007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1608" cy="6858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349AF07-1C05-4EC0-9FAA-802ECDA4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26" y="3513910"/>
            <a:ext cx="3069144" cy="2708489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8DFC9D6-29EA-4206-8E53-3C97A3D4C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6237" y="3513910"/>
            <a:ext cx="3069144" cy="2708489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766E3EA-38FB-4BE5-B2C0-FF50F9A58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5539" y="5756954"/>
            <a:ext cx="402336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C7CE229-325E-456E-85BB-1BB5656F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91530" y="5330876"/>
            <a:ext cx="934752" cy="934750"/>
            <a:chOff x="9685338" y="4460675"/>
            <a:chExt cx="1080904" cy="10809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8769D40-B9B9-4A90-B4E4-29C4A650F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24307E-F640-4301-BB34-218C32BA3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EF2AD52E-05EC-4728-BFE2-7DAC56E41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226" y="640078"/>
            <a:ext cx="3069144" cy="2708489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093565-5FFF-4986-B2DA-15E048750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6237" y="640078"/>
            <a:ext cx="3069144" cy="2708489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08F307-2074-4D98-BEFA-B874BD277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5539" y="653241"/>
            <a:ext cx="402336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cube with black wheels&#10;&#10;Description automatically generated">
            <a:extLst>
              <a:ext uri="{FF2B5EF4-FFF2-40B4-BE49-F238E27FC236}">
                <a16:creationId xmlns:a16="http://schemas.microsoft.com/office/drawing/2014/main" id="{0AC40898-0993-FCC5-2C97-CC230A5CD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641" y="3681074"/>
            <a:ext cx="1864804" cy="2377440"/>
          </a:xfrm>
          <a:prstGeom prst="rect">
            <a:avLst/>
          </a:prstGeom>
        </p:spPr>
      </p:pic>
      <p:pic>
        <p:nvPicPr>
          <p:cNvPr id="17" name="Picture 16" descr="A white table with a camera on it&#10;&#10;Description automatically generated">
            <a:extLst>
              <a:ext uri="{FF2B5EF4-FFF2-40B4-BE49-F238E27FC236}">
                <a16:creationId xmlns:a16="http://schemas.microsoft.com/office/drawing/2014/main" id="{AC71BD8D-ADD8-5679-EC2C-132A6B6BB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3923" y="3681074"/>
            <a:ext cx="2671281" cy="2377440"/>
          </a:xfrm>
          <a:prstGeom prst="rect">
            <a:avLst/>
          </a:prstGeom>
        </p:spPr>
      </p:pic>
      <p:pic>
        <p:nvPicPr>
          <p:cNvPr id="9" name="Picture 8" descr="A white cube with blue trim&#10;&#10;Description automatically generated">
            <a:extLst>
              <a:ext uri="{FF2B5EF4-FFF2-40B4-BE49-F238E27FC236}">
                <a16:creationId xmlns:a16="http://schemas.microsoft.com/office/drawing/2014/main" id="{5A553EE6-1D36-D079-9371-4E294D0DC0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198" y="805048"/>
            <a:ext cx="2743200" cy="2173985"/>
          </a:xfrm>
          <a:prstGeom prst="rect">
            <a:avLst/>
          </a:prstGeom>
        </p:spPr>
      </p:pic>
      <p:pic>
        <p:nvPicPr>
          <p:cNvPr id="10" name="Picture 9" descr="A black and white drawing of a rectangular object&#10;&#10;Description automatically generated">
            <a:extLst>
              <a:ext uri="{FF2B5EF4-FFF2-40B4-BE49-F238E27FC236}">
                <a16:creationId xmlns:a16="http://schemas.microsoft.com/office/drawing/2014/main" id="{C1EFD186-10F4-EE6D-6184-90AC4E411C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9209" y="801775"/>
            <a:ext cx="2743200" cy="215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5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CFB57ED5-941D-44E2-9320-56A0A026F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1BE9A9-6FBF-4CF1-8F0C-BFCFF1FD9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AE8163-578C-46A4-BF65-BD3AEEF2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4201" y="824062"/>
            <a:ext cx="4615180" cy="1306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Arial Black"/>
              </a:rPr>
              <a:t>KaROSer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46F56CC-F97A-40DF-9A88-6D8BF7A6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94818F1-2ACF-4181-B8B6-7637EB92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BF4AB6-91C5-40DA-AFC8-BBDA46BB2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A6D6306-ED75-4DC2-9BEF-160516C2F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BAE7639-229D-BA1A-B007-8A5A1E8942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30" b="-3"/>
          <a:stretch/>
        </p:blipFill>
        <p:spPr>
          <a:xfrm>
            <a:off x="6701244" y="1269760"/>
            <a:ext cx="4642492" cy="3735696"/>
          </a:xfrm>
          <a:prstGeom prst="rect">
            <a:avLst/>
          </a:prstGeom>
        </p:spPr>
      </p:pic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5776E851-D854-8281-EBC9-AC13F92126C2}"/>
              </a:ext>
            </a:extLst>
          </p:cNvPr>
          <p:cNvSpPr txBox="1">
            <a:spLocks/>
          </p:cNvSpPr>
          <p:nvPr/>
        </p:nvSpPr>
        <p:spPr>
          <a:xfrm>
            <a:off x="1127358" y="2038709"/>
            <a:ext cx="4754880" cy="3291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tr-TR" u="sng"/>
          </a:p>
          <a:p>
            <a:pPr>
              <a:buClr>
                <a:srgbClr val="9E3611"/>
              </a:buClr>
            </a:pPr>
            <a:r>
              <a:rPr lang="tr-TR"/>
              <a:t>Karbon Fiber malzeme</a:t>
            </a:r>
          </a:p>
          <a:p>
            <a:pPr>
              <a:buClr>
                <a:srgbClr val="9E3611"/>
              </a:buClr>
            </a:pPr>
            <a:r>
              <a:rPr lang="tr-TR"/>
              <a:t>Yükseklik = 355 mm</a:t>
            </a:r>
          </a:p>
          <a:p>
            <a:pPr>
              <a:buClr>
                <a:srgbClr val="9E3611"/>
              </a:buClr>
            </a:pPr>
            <a:r>
              <a:rPr lang="tr-TR"/>
              <a:t>Genişlik = 670 mm </a:t>
            </a:r>
          </a:p>
          <a:p>
            <a:pPr>
              <a:buClr>
                <a:srgbClr val="9E3611"/>
              </a:buClr>
            </a:pPr>
            <a:r>
              <a:rPr lang="tr-TR"/>
              <a:t>Uzunluk = 885 mm</a:t>
            </a:r>
          </a:p>
          <a:p>
            <a:pPr>
              <a:buClr>
                <a:srgbClr val="9E3611"/>
              </a:buClr>
            </a:pPr>
            <a:endParaRPr lang="tr-TR"/>
          </a:p>
          <a:p>
            <a:pPr marL="0" indent="0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437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3849" y="153954"/>
            <a:ext cx="9813985" cy="1566212"/>
          </a:xfrm>
        </p:spPr>
        <p:txBody>
          <a:bodyPr>
            <a:normAutofit/>
          </a:bodyPr>
          <a:lstStyle/>
          <a:p>
            <a:r>
              <a:rPr lang="tr-TR">
                <a:latin typeface="Arial Black"/>
              </a:rPr>
              <a:t>Şasi Tasarımı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6F01AB-0D01-54A0-67E1-54BA1BEC7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9479" y="3946066"/>
            <a:ext cx="4754880" cy="640080"/>
          </a:xfrm>
        </p:spPr>
        <p:txBody>
          <a:bodyPr/>
          <a:lstStyle/>
          <a:p>
            <a:r>
              <a:rPr lang="en-US"/>
              <a:t>Sigma </a:t>
            </a:r>
            <a:r>
              <a:rPr lang="en-US" err="1"/>
              <a:t>Profil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2"/>
          </p:nvPr>
        </p:nvSpPr>
        <p:spPr>
          <a:xfrm>
            <a:off x="1199245" y="4022784"/>
            <a:ext cx="4754880" cy="329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tr-TR" u="sng"/>
          </a:p>
          <a:p>
            <a:pPr>
              <a:buClr>
                <a:srgbClr val="9E3611"/>
              </a:buClr>
            </a:pPr>
            <a:r>
              <a:rPr lang="tr-TR"/>
              <a:t>Minimum Yük Kaldırma = 150 Kg</a:t>
            </a:r>
          </a:p>
          <a:p>
            <a:pPr>
              <a:buClr>
                <a:srgbClr val="9E3611"/>
              </a:buClr>
            </a:pPr>
            <a:r>
              <a:rPr lang="tr-TR"/>
              <a:t>Uzunluk = 460 mm </a:t>
            </a:r>
          </a:p>
          <a:p>
            <a:pPr>
              <a:buClr>
                <a:srgbClr val="9E3611"/>
              </a:buClr>
            </a:pPr>
            <a:r>
              <a:rPr lang="tr-TR"/>
              <a:t>Genişlik=500 mm</a:t>
            </a:r>
          </a:p>
          <a:p>
            <a:pPr>
              <a:buClr>
                <a:srgbClr val="9E3611"/>
              </a:buClr>
            </a:pPr>
            <a:r>
              <a:rPr lang="tr-TR"/>
              <a:t>Yükseklik=228 mm</a:t>
            </a:r>
          </a:p>
          <a:p>
            <a:pPr marL="0" indent="0">
              <a:buClr>
                <a:srgbClr val="9E3611"/>
              </a:buClr>
              <a:buNone/>
            </a:pPr>
            <a:endParaRPr lang="tr-TR"/>
          </a:p>
          <a:p>
            <a:pPr marL="0" indent="0">
              <a:buNone/>
            </a:pPr>
            <a:endParaRPr lang="tr-T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FAD357-920E-FC3D-C6DD-6D06F74A7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88375" y="3917313"/>
            <a:ext cx="4754880" cy="640080"/>
          </a:xfrm>
        </p:spPr>
        <p:txBody>
          <a:bodyPr/>
          <a:lstStyle/>
          <a:p>
            <a:r>
              <a:rPr lang="tr-TR" sz="2000" baseline="0">
                <a:latin typeface="Rockwell"/>
              </a:rPr>
              <a:t>Teknik Bilgiler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2991D-3CCF-D239-26FB-3C05C1251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3121" y="4154131"/>
            <a:ext cx="5157445" cy="36800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</a:pPr>
            <a:r>
              <a:rPr lang="tr-TR"/>
              <a:t>20x20 Alüminyum Sigma Profil: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</a:pPr>
            <a:r>
              <a:rPr lang="tr-TR"/>
              <a:t>Hafiflik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</a:pPr>
            <a:r>
              <a:rPr lang="tr-TR"/>
              <a:t>Yüksek Dayanıklılık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</a:pPr>
            <a:r>
              <a:rPr lang="tr-TR"/>
              <a:t>Esneklik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</a:pPr>
            <a:r>
              <a:rPr lang="tr-TR"/>
              <a:t>Kolay işlenebilirlik</a:t>
            </a:r>
            <a:endParaRPr lang="en-US"/>
          </a:p>
        </p:txBody>
      </p:sp>
      <p:pic>
        <p:nvPicPr>
          <p:cNvPr id="5" name="Picture 4" descr="A grey symbol with arrows&#10;&#10;Description automatically generated">
            <a:extLst>
              <a:ext uri="{FF2B5EF4-FFF2-40B4-BE49-F238E27FC236}">
                <a16:creationId xmlns:a16="http://schemas.microsoft.com/office/drawing/2014/main" id="{28A4F296-56D5-FAA2-3F7C-B4B2DACD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704" y="1470625"/>
            <a:ext cx="2720556" cy="23496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A black and white drawing of a rectangular object&#10;&#10;Description automatically generated">
            <a:extLst>
              <a:ext uri="{FF2B5EF4-FFF2-40B4-BE49-F238E27FC236}">
                <a16:creationId xmlns:a16="http://schemas.microsoft.com/office/drawing/2014/main" id="{F6D8F08C-3F02-83C4-2DA5-A4AFC567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945" y="1563775"/>
            <a:ext cx="3102633" cy="23674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4948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5a9ec84-98a4-4e9e-8c5c-7906ec79503d">
      <Terms xmlns="http://schemas.microsoft.com/office/infopath/2007/PartnerControls"/>
    </lcf76f155ced4ddcb4097134ff3c332f>
    <TaxCatchAll xmlns="ae23ac42-ebeb-4ff3-87ec-f9e996182df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B20CF3A14B9A274C822E3942A414E6C3" ma:contentTypeVersion="12" ma:contentTypeDescription="Yeni belge oluşturun." ma:contentTypeScope="" ma:versionID="c69c21c766e4dd406970365cb4c854f8">
  <xsd:schema xmlns:xsd="http://www.w3.org/2001/XMLSchema" xmlns:xs="http://www.w3.org/2001/XMLSchema" xmlns:p="http://schemas.microsoft.com/office/2006/metadata/properties" xmlns:ns2="e5a9ec84-98a4-4e9e-8c5c-7906ec79503d" xmlns:ns3="ae23ac42-ebeb-4ff3-87ec-f9e996182df3" targetNamespace="http://schemas.microsoft.com/office/2006/metadata/properties" ma:root="true" ma:fieldsID="7e054803f9ff756ebd6bff0ae93a7401" ns2:_="" ns3:_="">
    <xsd:import namespace="e5a9ec84-98a4-4e9e-8c5c-7906ec79503d"/>
    <xsd:import namespace="ae23ac42-ebeb-4ff3-87ec-f9e996182d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9ec84-98a4-4e9e-8c5c-7906ec7950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0c0b4892-25e2-4769-a1a9-222c2c96fa5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3ac42-ebeb-4ff3-87ec-f9e996182df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f14eb7e-cf31-4632-b516-4dd36bf4b210}" ma:internalName="TaxCatchAll" ma:showField="CatchAllData" ma:web="ae23ac42-ebeb-4ff3-87ec-f9e996182d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B71A07-876F-4E2B-A571-922859467948}">
  <ds:schemaRefs>
    <ds:schemaRef ds:uri="ae23ac42-ebeb-4ff3-87ec-f9e996182df3"/>
    <ds:schemaRef ds:uri="e5a9ec84-98a4-4e9e-8c5c-7906ec79503d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1E3C73-02D6-4E90-84E7-F3AA08DF28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DD2BB8-B93F-4467-9EC7-6A16BB204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a9ec84-98a4-4e9e-8c5c-7906ec79503d"/>
    <ds:schemaRef ds:uri="ae23ac42-ebeb-4ff3-87ec-f9e996182d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Tahta Yazı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Wood Type</vt:lpstr>
      <vt:lpstr>Dört Tekerlekli Yük Taşıma Özelliğine Sahip Otonom Mobil Robotun Geliştirilmesİ</vt:lpstr>
      <vt:lpstr>içindekiler</vt:lpstr>
      <vt:lpstr> Endüstriyel Robotlara Giriş</vt:lpstr>
      <vt:lpstr>PowerPoint Presentation</vt:lpstr>
      <vt:lpstr>Tasarlanan Aracın Görevleri</vt:lpstr>
      <vt:lpstr>  Elektronik ve Yazılım Tasarımı</vt:lpstr>
      <vt:lpstr>Mekanik Tasarım</vt:lpstr>
      <vt:lpstr>KaROSer</vt:lpstr>
      <vt:lpstr>Şasi Tasarımı</vt:lpstr>
      <vt:lpstr>Kaldıraç Tasarımı </vt:lpstr>
      <vt:lpstr>PowerPoint Presentation</vt:lpstr>
      <vt:lpstr>Kaldıraç Matematiği</vt:lpstr>
      <vt:lpstr>PowerPoint Presentation</vt:lpstr>
      <vt:lpstr>Teker Tasarımı </vt:lpstr>
      <vt:lpstr>Dinlediğiniz için Teşekkür Ederiz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Lenovo</dc:creator>
  <cp:revision>4</cp:revision>
  <dcterms:created xsi:type="dcterms:W3CDTF">2024-03-11T07:41:08Z</dcterms:created>
  <dcterms:modified xsi:type="dcterms:W3CDTF">2024-04-29T17:08:38Z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0x010100B20CF3A14B9A274C822E3942A414E6C3</vt:lpwstr>
  </property>
</Properties>
</file>