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8100-6C0A-2C3B-FD1F-CD716A6B1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72784-EF0B-F458-6B0E-F6E06CFD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CACB-2A2B-3870-0FFA-F8397C04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F148-B2E1-1828-2D94-3091AC9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B886-BA0E-42D2-D774-2698C161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FE4E-1C63-B17B-FF7F-0D45FE82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8CFAF-000E-AEAE-D4DD-C3BCCA72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389F-633C-7DAB-6AEE-91A50C0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BCD1-ABA5-183F-3C8B-664DDC67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76C0-9965-DFF0-35EA-3FAAB2C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31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96065-937A-1F89-993C-8645C23E2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62D3E-480F-B05F-EDC8-CC155CB4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5BE6-F8E9-48AF-2B7C-4CE49672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5760-29FD-A0D3-127A-3A666860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FB4A-0678-E992-EE7A-37470D92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6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0AC3-3A1A-9249-83CE-03CC3720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5A41-C028-6751-BA2A-D23C5618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7AC-2BC7-8332-503B-F7F9BF73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AED0-7F2E-06C2-07A5-0ACE9E56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1363-95A6-1C6E-CB17-97D3C27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8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FD8-F8C6-BEBC-B020-03616538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1033-497A-13EE-8C83-753D2273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5E8E-5DC7-0181-A3ED-6C4F9074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C6DC-1017-1A89-CF2B-BA63DCE4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9239-744E-3948-A1E5-E9D20F85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8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7587-BE39-BE56-CF9B-426D328D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3B51-886E-C5C7-BCC4-0C85DB705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7ACB8-620E-259C-6A4C-69049461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2696-930D-39A7-74D6-B89D277A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E2484-A2EE-F05D-C8DD-F537643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C558F-6E01-BE2C-C17A-275857B2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6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AAFB-9038-9DB2-41E7-414A6B6A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316B9-E327-03DB-431A-4D98A66E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A4B4F-BF41-F997-4E7F-FE48E01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1A123-38A8-6D41-B310-3A54F7722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8DD63-5E4D-1960-0E5A-EA7D4C52D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31105-8D5E-3C0E-B0FC-BA530FC1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19F56-D3B1-BEAB-447D-86EC6353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572DF-992B-9EF3-E3EF-F3DA964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66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B7AD-B745-94AB-5D88-1363386D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A9F9E-2210-8D0E-F59B-EE1678F5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0A5A-C906-E8C8-21AC-3E7D3803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06373-498E-ED37-0E7A-FDEC7783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99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8A8A0-B099-43E3-F606-BE83F9B5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E2036-BF37-2FE9-FCE1-5C657F04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FD2E-2FAD-4570-7B14-91785F3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D46F-DE4A-BBF1-D574-2231D37F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8578-893A-EBCA-4E08-EC1B0ED3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3CBB-EBDC-CE72-022E-77AFF54F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41B42-D53D-9FDC-D2D9-D50D309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B6BE-3D87-5E65-A8E4-EDAEF18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175B-9BAA-103E-44ED-CFF7FB7E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6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D159-2DDB-2E2F-6E4D-E49341C5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06D57-0827-4CF5-3F10-23BF6F343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BAACE-C224-B4CD-0FA1-08352213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D09BF-9F4A-2D77-6660-096A6242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7E73-18E0-A196-90C4-F3241022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3DA4-1005-4015-C69C-3BC6A3C6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3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5ADAC-2F05-455C-5CB5-A6FE7C1B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02D9-F2A5-18C9-64F9-90BB2A4A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0600-695F-9E8D-E7C8-4B85DA9C9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76DB-9D6E-47AF-AEEA-404264D122B9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8184-E315-4FD7-5177-6A0D4A3C7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1808-95A1-0153-4373-5A7A02A48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1576-A5DE-47DB-A3B9-283008289C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1F4B34-E6E4-D9A5-B093-A6BCCC0B080E}"/>
              </a:ext>
            </a:extLst>
          </p:cNvPr>
          <p:cNvSpPr/>
          <p:nvPr/>
        </p:nvSpPr>
        <p:spPr>
          <a:xfrm>
            <a:off x="485775" y="2066925"/>
            <a:ext cx="3009900" cy="136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B51A5-9610-8EE9-2C4E-CFA1324E855A}"/>
              </a:ext>
            </a:extLst>
          </p:cNvPr>
          <p:cNvSpPr/>
          <p:nvPr/>
        </p:nvSpPr>
        <p:spPr>
          <a:xfrm>
            <a:off x="7944044" y="2066925"/>
            <a:ext cx="3009900" cy="136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Videogioco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032A4947-69BD-6875-F697-7DD90E2981F0}"/>
              </a:ext>
            </a:extLst>
          </p:cNvPr>
          <p:cNvSpPr/>
          <p:nvPr/>
        </p:nvSpPr>
        <p:spPr>
          <a:xfrm>
            <a:off x="4247957" y="1222310"/>
            <a:ext cx="3138196" cy="26405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Collaborazione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57CFFAD-F5A5-2001-7A2C-263847368B31}"/>
              </a:ext>
            </a:extLst>
          </p:cNvPr>
          <p:cNvSpPr/>
          <p:nvPr/>
        </p:nvSpPr>
        <p:spPr>
          <a:xfrm>
            <a:off x="587830" y="1427585"/>
            <a:ext cx="223934" cy="24259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EDDA0E6-8899-D7AB-859D-4CC618DE45D7}"/>
              </a:ext>
            </a:extLst>
          </p:cNvPr>
          <p:cNvSpPr/>
          <p:nvPr/>
        </p:nvSpPr>
        <p:spPr>
          <a:xfrm>
            <a:off x="8612158" y="1427585"/>
            <a:ext cx="223934" cy="24259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C1FA5E4-BA51-063E-7626-5FCA35686184}"/>
              </a:ext>
            </a:extLst>
          </p:cNvPr>
          <p:cNvSpPr/>
          <p:nvPr/>
        </p:nvSpPr>
        <p:spPr>
          <a:xfrm>
            <a:off x="6581193" y="4649757"/>
            <a:ext cx="223934" cy="24259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660BADF-6F2F-3386-D4BC-DF5C6A0FA31A}"/>
              </a:ext>
            </a:extLst>
          </p:cNvPr>
          <p:cNvSpPr/>
          <p:nvPr/>
        </p:nvSpPr>
        <p:spPr>
          <a:xfrm>
            <a:off x="4612434" y="1427585"/>
            <a:ext cx="223934" cy="24259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FAC31A2-B8ED-77FD-FAC8-5F3C068C4CA5}"/>
              </a:ext>
            </a:extLst>
          </p:cNvPr>
          <p:cNvSpPr/>
          <p:nvPr/>
        </p:nvSpPr>
        <p:spPr>
          <a:xfrm>
            <a:off x="6612296" y="1427585"/>
            <a:ext cx="223934" cy="24259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0B46422-FD1F-6155-4D49-AE99B1F870EA}"/>
              </a:ext>
            </a:extLst>
          </p:cNvPr>
          <p:cNvSpPr/>
          <p:nvPr/>
        </p:nvSpPr>
        <p:spPr>
          <a:xfrm>
            <a:off x="4890506" y="4649757"/>
            <a:ext cx="223934" cy="24259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15444-534C-B907-05CC-242B2F7E931A}"/>
              </a:ext>
            </a:extLst>
          </p:cNvPr>
          <p:cNvSpPr txBox="1"/>
          <p:nvPr/>
        </p:nvSpPr>
        <p:spPr>
          <a:xfrm>
            <a:off x="345354" y="1104906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Store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C9902-EFB3-0208-599A-6EB4295BE4C9}"/>
              </a:ext>
            </a:extLst>
          </p:cNvPr>
          <p:cNvSpPr txBox="1"/>
          <p:nvPr/>
        </p:nvSpPr>
        <p:spPr>
          <a:xfrm>
            <a:off x="4135585" y="1058253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ID settore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CEE15-6C08-424D-4664-B28F72CC4F3A}"/>
              </a:ext>
            </a:extLst>
          </p:cNvPr>
          <p:cNvSpPr txBox="1"/>
          <p:nvPr/>
        </p:nvSpPr>
        <p:spPr>
          <a:xfrm>
            <a:off x="4424096" y="489235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posizione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C1D96-4763-3BC2-B22B-9EF6A8F065FA}"/>
              </a:ext>
            </a:extLst>
          </p:cNvPr>
          <p:cNvSpPr txBox="1"/>
          <p:nvPr/>
        </p:nvSpPr>
        <p:spPr>
          <a:xfrm>
            <a:off x="6481403" y="48923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0CEE2-CCB4-9EDC-5E0D-E8612197C206}"/>
              </a:ext>
            </a:extLst>
          </p:cNvPr>
          <p:cNvSpPr txBox="1"/>
          <p:nvPr/>
        </p:nvSpPr>
        <p:spPr>
          <a:xfrm>
            <a:off x="6338717" y="1061365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Store 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4BC433-5D8D-6847-3340-87226EA0FA3F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20624" y="1634654"/>
            <a:ext cx="0" cy="51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8311A8-DACA-4165-9C50-178D3C4A915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811764" y="1548883"/>
            <a:ext cx="3800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1721FD-2198-8E16-6417-B1E5CBC05A02}"/>
              </a:ext>
            </a:extLst>
          </p:cNvPr>
          <p:cNvCxnSpPr>
            <a:stCxn id="9" idx="5"/>
          </p:cNvCxnSpPr>
          <p:nvPr/>
        </p:nvCxnSpPr>
        <p:spPr>
          <a:xfrm flipH="1">
            <a:off x="4767943" y="1634654"/>
            <a:ext cx="35631" cy="51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50AC05-7B2F-50E7-5200-9ABDEB810164}"/>
              </a:ext>
            </a:extLst>
          </p:cNvPr>
          <p:cNvCxnSpPr>
            <a:stCxn id="10" idx="5"/>
          </p:cNvCxnSpPr>
          <p:nvPr/>
        </p:nvCxnSpPr>
        <p:spPr>
          <a:xfrm flipH="1">
            <a:off x="6612296" y="1634654"/>
            <a:ext cx="191140" cy="29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6A1A7A-9F00-00CE-1402-28858AC2F739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6836230" y="1548883"/>
            <a:ext cx="1775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317343-D290-1340-0D30-B6D70173FB00}"/>
              </a:ext>
            </a:extLst>
          </p:cNvPr>
          <p:cNvCxnSpPr>
            <a:stCxn id="7" idx="5"/>
          </p:cNvCxnSpPr>
          <p:nvPr/>
        </p:nvCxnSpPr>
        <p:spPr>
          <a:xfrm>
            <a:off x="8803298" y="1634654"/>
            <a:ext cx="38008" cy="43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C299B4-AE0A-2D2C-676A-9B732D5AA141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081646" y="3392575"/>
            <a:ext cx="140236" cy="129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51904B-C54E-8A59-ED7C-2EE50CC73482}"/>
              </a:ext>
            </a:extLst>
          </p:cNvPr>
          <p:cNvCxnSpPr>
            <a:endCxn id="8" idx="1"/>
          </p:cNvCxnSpPr>
          <p:nvPr/>
        </p:nvCxnSpPr>
        <p:spPr>
          <a:xfrm>
            <a:off x="6440455" y="3305097"/>
            <a:ext cx="173532" cy="138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5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Nora</dc:creator>
  <cp:lastModifiedBy>Melissa Nora</cp:lastModifiedBy>
  <cp:revision>1</cp:revision>
  <dcterms:created xsi:type="dcterms:W3CDTF">2023-12-19T19:53:08Z</dcterms:created>
  <dcterms:modified xsi:type="dcterms:W3CDTF">2023-12-19T20:03:10Z</dcterms:modified>
</cp:coreProperties>
</file>