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144C-2C48-4D40-B29E-F41AF949C9CE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A4A13-8EBA-4DDF-9053-621ED13ED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86049"/>
            <a:ext cx="3060700" cy="1555751"/>
          </a:xfrm>
        </p:spPr>
        <p:txBody>
          <a:bodyPr/>
          <a:lstStyle/>
          <a:p>
            <a:r>
              <a:rPr lang="en-US" dirty="0" smtClean="0"/>
              <a:t>Photo upload</a:t>
            </a:r>
          </a:p>
          <a:p>
            <a:r>
              <a:rPr lang="en-US" dirty="0" smtClean="0"/>
              <a:t>Add profile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2050" y="2603500"/>
            <a:ext cx="2006600" cy="163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Log photo upload changes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97874" y="2012950"/>
            <a:ext cx="2930525" cy="281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Query for photo upload changes</a:t>
            </a:r>
          </a:p>
          <a:p>
            <a:r>
              <a:rPr lang="en-US" dirty="0" smtClean="0"/>
              <a:t>Change the photo when results are clicked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3441700" y="3422650"/>
            <a:ext cx="1530350" cy="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978650" y="3422650"/>
            <a:ext cx="141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500" y="5280026"/>
            <a:ext cx="3681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Change profile data</a:t>
            </a:r>
          </a:p>
          <a:p>
            <a:endParaRPr lang="en-US" sz="2800" dirty="0"/>
          </a:p>
        </p:txBody>
      </p:sp>
      <p:cxnSp>
        <p:nvCxnSpPr>
          <p:cNvPr id="31" name="Straight Arrow Connector 30"/>
          <p:cNvCxnSpPr>
            <a:stCxn id="3" idx="2"/>
          </p:cNvCxnSpPr>
          <p:nvPr/>
        </p:nvCxnSpPr>
        <p:spPr>
          <a:xfrm>
            <a:off x="1911350" y="4241800"/>
            <a:ext cx="0" cy="10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3436" y="393003"/>
            <a:ext cx="1975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Login</a:t>
            </a:r>
          </a:p>
          <a:p>
            <a:r>
              <a:rPr lang="en-US" sz="2800" dirty="0" smtClean="0"/>
              <a:t>registration</a:t>
            </a:r>
            <a:endParaRPr lang="en-US" sz="2800" dirty="0" smtClean="0"/>
          </a:p>
          <a:p>
            <a:endParaRPr lang="en-US" sz="2800" dirty="0"/>
          </a:p>
        </p:txBody>
      </p:sp>
      <p:cxnSp>
        <p:nvCxnSpPr>
          <p:cNvPr id="40" name="Straight Arrow Connector 39"/>
          <p:cNvCxnSpPr>
            <a:stCxn id="38" idx="2"/>
            <a:endCxn id="3" idx="0"/>
          </p:cNvCxnSpPr>
          <p:nvPr/>
        </p:nvCxnSpPr>
        <p:spPr>
          <a:xfrm>
            <a:off x="1911350" y="1777998"/>
            <a:ext cx="0" cy="90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major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Profile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Profile log table, to contain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Username/password table, after we login to fb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1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2 major tables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L Bund</dc:creator>
  <cp:lastModifiedBy>Stefan L Bund</cp:lastModifiedBy>
  <cp:revision>2</cp:revision>
  <dcterms:created xsi:type="dcterms:W3CDTF">2018-02-20T22:05:40Z</dcterms:created>
  <dcterms:modified xsi:type="dcterms:W3CDTF">2018-02-20T22:43:29Z</dcterms:modified>
</cp:coreProperties>
</file>