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 ExtraBold"/>
      <p:bold r:id="rId14"/>
      <p:boldItalic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6E23E1-1D27-4649-87EA-F199CA8A3934}">
  <a:tblStyle styleId="{986E23E1-1D27-4649-87EA-F199CA8A39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ExtraBold-boldItalic.fntdata"/><Relationship Id="rId14" Type="http://schemas.openxmlformats.org/officeDocument/2006/relationships/font" Target="fonts/OpenSansExtraBold-bold.fntdata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a6dffc1d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a6dffc1d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a6dffc1d2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a6dffc1d2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[Division Name] - [Engagement Manager], [Senior Consultant], [Junior Consultant]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05025" y="1223621"/>
            <a:ext cx="8565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Sprocket Central Pty Ltd, a medium size bikes &amp; cycling accessories organisation which has a large dataset relating to its customers, but their team is unsure how to effectively analyse it to help optimise its marketing strategy.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client provided us with 3 datasets: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Customer Demographic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Customer Addresses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Transactions data in the past 3 months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1150" y="1083298"/>
            <a:ext cx="9000900" cy="3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Objective of the report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In the first Phase, i have conducted a data cleaning process on each dataset and joined them together.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Our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objective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is to answer the questions: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-What are the trends in the underlying data?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-Which customer segment has the highest customer value?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-Prior to performing any analysis we combined all the tables into one to make the analysis easier.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-We use specific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Features that will help support our investigation.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-Some of the features’ datatypes were converted to certain datatypes to help with the analysis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-We draw some graphs to obtain insights on the data.For example the graph below shows that the age group 31-50 has the most orders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699" y="445025"/>
            <a:ext cx="47100" cy="1821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699" y="1152475"/>
            <a:ext cx="219000" cy="3201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75" y="182400"/>
            <a:ext cx="7569375" cy="47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78500" y="1117950"/>
            <a:ext cx="86781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85858"/>
                </a:solidFill>
              </a:rPr>
              <a:t>-We compared the accuracy an performance of different models like,decisiontreeclassifier and random forest classifier.</a:t>
            </a:r>
            <a:endParaRPr sz="2400">
              <a:solidFill>
                <a:srgbClr val="5858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85858"/>
                </a:solidFill>
              </a:rPr>
              <a:t>-We used the decision tree model to predict new segments on the data.</a:t>
            </a:r>
            <a:endParaRPr sz="2400">
              <a:solidFill>
                <a:srgbClr val="5858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85858"/>
                </a:solidFill>
              </a:rPr>
              <a:t>-We then obtained the1000 new customers should be targeted to drive the most value for the organisation as shown below</a:t>
            </a:r>
            <a:r>
              <a:rPr lang="en-US" sz="1800">
                <a:solidFill>
                  <a:srgbClr val="585858"/>
                </a:solidFill>
              </a:rPr>
              <a:t>. </a:t>
            </a:r>
            <a:endParaRPr sz="1800">
              <a:solidFill>
                <a:srgbClr val="58585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9"/>
          <p:cNvGraphicFramePr/>
          <p:nvPr/>
        </p:nvGraphicFramePr>
        <p:xfrm>
          <a:off x="857000" y="-21257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{986E23E1-1D27-4649-87EA-F199CA8A3934}</a:tableStyleId>
              </a:tblPr>
              <a:tblGrid>
                <a:gridCol w="577300"/>
                <a:gridCol w="569400"/>
                <a:gridCol w="569400"/>
                <a:gridCol w="1249500"/>
                <a:gridCol w="498225"/>
              </a:tblGrid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first_name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last_name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gender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RFM_segments_predicted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Chickie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Brister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Platinum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Morly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Genery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Bronze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Ardelis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Forrester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Female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Silver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Lucine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Stutt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Female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Gold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Melinda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Hadlee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Female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Platinum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...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996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Ferdinand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Romanetti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Gold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997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Burk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Wortley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Gold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998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Melloney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Temby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Female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Bronze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999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Dickie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Cubbini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Gold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1000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Sylas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Duffill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Male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9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Gold</a:t>
                      </a:r>
                      <a:endParaRPr sz="9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76200" marL="76200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05025" y="1083299"/>
            <a:ext cx="8322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26375" y="1286400"/>
            <a:ext cx="84444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2400"/>
              <a:t>-As seen in the table above we have obtained the 1000 customers that the organization should focus on,as obtained through our model development. </a:t>
            </a: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