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29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51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90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46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71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7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98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7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12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76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9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1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9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84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67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8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2F0E0-5490-47B4-A288-68DF7E1CC8EC}" type="datetimeFigureOut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18.04.2022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13A0-7FF6-47D7-930C-29CC35B7F978}" type="slidenum">
              <a:rPr kumimoji="0" lang="ro-RO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55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03FAEC-C055-4543-8B01-C726D68EC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SPECIALITATE 2</a:t>
            </a:r>
            <a:endParaRPr lang="ro-RO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2EE4858-8D9D-4C65-9E6A-28B6F0B7C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Transformarea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text</a:t>
            </a:r>
          </a:p>
        </p:txBody>
      </p:sp>
      <p:pic>
        <p:nvPicPr>
          <p:cNvPr id="1026" name="Picture 2" descr="Acasa - Facultatea de Stii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2" y="157639"/>
            <a:ext cx="2240682" cy="9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9268" y="4929052"/>
            <a:ext cx="5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Studen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ți: Melinda Daiana Pode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	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	Gabriel Marian Pode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70" y="4998720"/>
            <a:ext cx="436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Coordonator: 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Lect. univ. dr. Cosmin Sabo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0172" y="292212"/>
            <a:ext cx="424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Universitatea Tehnică din Cluj Napoca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Centrul Universitar Nord Baia Mare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Facultatea de Științe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Specializarea: Matematică-informatică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0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 fiscal</a:t>
            </a:r>
            <a:endParaRPr lang="ro-RO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3795" y="1920442"/>
            <a:ext cx="460031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currency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"BYN"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shop_name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"shop #32"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#receipt([(name, price, count), ...])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receipt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(purchases):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total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 = [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shop_name.center(width)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currency.rjust(width)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]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purchases: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 += price*count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all_price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(price*count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msg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.ljust(width-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(all_price)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msg += all_price</a:t>
            </a: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55250" y="1920442"/>
            <a:ext cx="4286278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(count)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&gt;=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msg +=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   {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(count)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msg +=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   {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kg x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items.append(msg)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(total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items.append(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.ljust(width-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(total)+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total)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.join(items)</a:t>
            </a: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 fiscal</a:t>
            </a:r>
            <a:endParaRPr lang="ro-RO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66595" y="1675111"/>
            <a:ext cx="338111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 = [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"Banane"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0.227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"Branza"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2.72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"Ridichi"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"Ceapa"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"Ciuperci"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"Usturoi"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"Crab"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4.99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"Iaurt Grecesc"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1.99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"Suc de portocale"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"Cafea bio"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2.99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"Biscuiti"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"Ciocolata"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"Acadele de ciocolata"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"CD"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3.99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(receipt(ITEMS))</a:t>
            </a: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67083"/>
            <a:ext cx="8058641" cy="6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3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Calisto MT</vt:lpstr>
      <vt:lpstr>Times New Roman</vt:lpstr>
      <vt:lpstr>Trebuchet MS</vt:lpstr>
      <vt:lpstr>Wingdings 2</vt:lpstr>
      <vt:lpstr>Slate</vt:lpstr>
      <vt:lpstr>PRACTICĂ DE SPECIALITATE 2</vt:lpstr>
      <vt:lpstr>Bon fiscal</vt:lpstr>
      <vt:lpstr>Bon fiscal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PRACTICĂ DE SPECIALITATE 2</dc:title>
  <dc:creator>Paul Emanuel Micle</dc:creator>
  <cp:lastModifiedBy>Paul Emanuel Micle</cp:lastModifiedBy>
  <cp:revision>3</cp:revision>
  <dcterms:created xsi:type="dcterms:W3CDTF">2022-04-18T18:15:50Z</dcterms:created>
  <dcterms:modified xsi:type="dcterms:W3CDTF">2022-04-19T04:50:18Z</dcterms:modified>
</cp:coreProperties>
</file>