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9" r:id="rId4"/>
    <p:sldId id="260" r:id="rId5"/>
    <p:sldId id="266" r:id="rId6"/>
    <p:sldId id="261" r:id="rId7"/>
    <p:sldId id="262" r:id="rId8"/>
    <p:sldId id="267" r:id="rId9"/>
    <p:sldId id="263" r:id="rId10"/>
    <p:sldId id="268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700809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1" y="1700809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5" y="1700809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80" y="1700809"/>
            <a:ext cx="1648869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024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8805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5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0" y="762000"/>
            <a:ext cx="5533697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C07BF4-ECA8-4EA5-8F22-1CD0DF00DF2D}"/>
              </a:ext>
            </a:extLst>
          </p:cNvPr>
          <p:cNvSpPr txBox="1"/>
          <p:nvPr/>
        </p:nvSpPr>
        <p:spPr>
          <a:xfrm>
            <a:off x="228600" y="2509345"/>
            <a:ext cx="47244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spc="600" dirty="0" smtClean="0">
                <a:solidFill>
                  <a:schemeClr val="bg1"/>
                </a:solidFill>
                <a:cs typeface="Arial" pitchFamily="34" charset="0"/>
              </a:rPr>
              <a:t>Think Before You Speak</a:t>
            </a:r>
          </a:p>
          <a:p>
            <a:pPr algn="r"/>
            <a:r>
              <a:rPr lang="en-US" altLang="ko-KR" sz="2000" b="1" spc="600" dirty="0" smtClean="0">
                <a:solidFill>
                  <a:schemeClr val="bg1"/>
                </a:solidFill>
                <a:cs typeface="Arial" pitchFamily="34" charset="0"/>
              </a:rPr>
              <a:t>Read Before You Think </a:t>
            </a:r>
            <a:endParaRPr lang="ko-KR" altLang="en-US" sz="20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749207" y="836474"/>
            <a:ext cx="403528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Books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Website</a:t>
            </a:r>
          </a:p>
        </p:txBody>
      </p:sp>
      <p:pic>
        <p:nvPicPr>
          <p:cNvPr id="1027" name="Picture 3" descr="C:\Users\Beardman\Desktop\logo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953000"/>
            <a:ext cx="1731963" cy="1789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13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Application Class Diagram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pic>
        <p:nvPicPr>
          <p:cNvPr id="4" name="Picture 3" descr="App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5074127"/>
          </a:xfrm>
          <a:prstGeom prst="rect">
            <a:avLst/>
          </a:prstGeom>
        </p:spPr>
      </p:pic>
      <p:pic>
        <p:nvPicPr>
          <p:cNvPr id="6" name="Picture 2" descr="C:\Users\Beardman\Desktop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2002146-F106-483B-8C4D-E251FF6B1B7F}"/>
              </a:ext>
            </a:extLst>
          </p:cNvPr>
          <p:cNvSpPr/>
          <p:nvPr/>
        </p:nvSpPr>
        <p:spPr>
          <a:xfrm>
            <a:off x="1" y="4584915"/>
            <a:ext cx="9143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3572" y="4827936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A795E6C6-E728-4964-884A-D05AE1EA6B1A}"/>
              </a:ext>
            </a:extLst>
          </p:cNvPr>
          <p:cNvGrpSpPr/>
          <p:nvPr/>
        </p:nvGrpSpPr>
        <p:grpSpPr>
          <a:xfrm>
            <a:off x="4239561" y="6509779"/>
            <a:ext cx="661307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04EA634-8988-45C1-85E2-AF0B27F4A83E}"/>
                </a:ext>
              </a:extLst>
            </p:cNvPr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C4C736D-D4E2-4A6E-AA8F-A39527332EED}"/>
                </a:ext>
              </a:extLst>
            </p:cNvPr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3568D6C-739E-4E50-A44F-D75A571CD193}"/>
                </a:ext>
              </a:extLst>
            </p:cNvPr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BA573B1-77EB-4AC0-8EBD-1465AB9FB4E4}"/>
                </a:ext>
              </a:extLst>
            </p:cNvPr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3" descr="C:\Users\Beardman\Desktop\logo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914400"/>
            <a:ext cx="2362200" cy="2440145"/>
          </a:xfrm>
          <a:prstGeom prst="rect">
            <a:avLst/>
          </a:prstGeom>
          <a:noFill/>
        </p:spPr>
      </p:pic>
      <p:grpSp>
        <p:nvGrpSpPr>
          <p:cNvPr id="5" name="Group 9">
            <a:extLst>
              <a:ext uri="{FF2B5EF4-FFF2-40B4-BE49-F238E27FC236}">
                <a16:creationId xmlns:a16="http://schemas.microsoft.com/office/drawing/2014/main" xmlns="" id="{520FA3AE-1B39-46DB-BAFE-D2046864A49D}"/>
              </a:ext>
            </a:extLst>
          </p:cNvPr>
          <p:cNvGrpSpPr/>
          <p:nvPr/>
        </p:nvGrpSpPr>
        <p:grpSpPr>
          <a:xfrm>
            <a:off x="4241347" y="4354601"/>
            <a:ext cx="661307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A10EB0C-9DDA-4075-8757-A5A0E29DAF88}"/>
                </a:ext>
              </a:extLst>
            </p:cNvPr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EA331E6-CA97-412D-8FE9-C2A5CB52D369}"/>
                </a:ext>
              </a:extLst>
            </p:cNvPr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EFAFF58-7C0C-4719-940D-9F5B7CFFC068}"/>
                </a:ext>
              </a:extLst>
            </p:cNvPr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2D800E5-985C-4788-AF1F-0565AA8BB2D3}"/>
                </a:ext>
              </a:extLst>
            </p:cNvPr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6600" dirty="0"/>
              <a:t>Our </a:t>
            </a:r>
            <a:r>
              <a:rPr lang="en-US" altLang="ko-KR" sz="6600" dirty="0" smtClean="0"/>
              <a:t>Team</a:t>
            </a:r>
            <a:endParaRPr lang="ko-KR" altLang="en-US" sz="6600" dirty="0"/>
          </a:p>
        </p:txBody>
      </p:sp>
      <p:grpSp>
        <p:nvGrpSpPr>
          <p:cNvPr id="4" name="Group 53"/>
          <p:cNvGrpSpPr/>
          <p:nvPr/>
        </p:nvGrpSpPr>
        <p:grpSpPr>
          <a:xfrm>
            <a:off x="152400" y="4101077"/>
            <a:ext cx="2097024" cy="844590"/>
            <a:chOff x="3568564" y="3327770"/>
            <a:chExt cx="1922273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638414" y="3327770"/>
              <a:ext cx="1852423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Anush</a:t>
              </a:r>
              <a:endParaRPr 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568564" y="3711632"/>
              <a:ext cx="1885951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solidFill>
                    <a:schemeClr val="accent1"/>
                  </a:solidFill>
                  <a:cs typeface="Arial" pitchFamily="34" charset="0"/>
                </a:rPr>
                <a:t>Database Structure</a:t>
              </a:r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2373183" y="4101073"/>
            <a:ext cx="2072616" cy="844589"/>
            <a:chOff x="3570361" y="3327771"/>
            <a:chExt cx="1899899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617837" y="3327771"/>
              <a:ext cx="1852423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Senik</a:t>
              </a:r>
              <a:endParaRPr 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570361" y="3711633"/>
              <a:ext cx="1885951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solidFill>
                    <a:schemeClr val="accent2"/>
                  </a:solidFill>
                  <a:cs typeface="Arial" pitchFamily="34" charset="0"/>
                </a:rPr>
                <a:t>Database Structure</a:t>
              </a:r>
            </a:p>
          </p:txBody>
        </p:sp>
      </p:grpSp>
      <p:grpSp>
        <p:nvGrpSpPr>
          <p:cNvPr id="7" name="Group 61"/>
          <p:cNvGrpSpPr/>
          <p:nvPr/>
        </p:nvGrpSpPr>
        <p:grpSpPr>
          <a:xfrm>
            <a:off x="4591526" y="4101073"/>
            <a:ext cx="2057400" cy="844589"/>
            <a:chOff x="3710061" y="3327771"/>
            <a:chExt cx="1885951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10061" y="3327771"/>
              <a:ext cx="1852423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Anahit</a:t>
              </a:r>
              <a:endParaRPr 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10061" y="3711633"/>
              <a:ext cx="1885951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solidFill>
                    <a:schemeClr val="accent3"/>
                  </a:solidFill>
                  <a:cs typeface="Arial" pitchFamily="34" charset="0"/>
                </a:rPr>
                <a:t>Database Structure</a:t>
              </a: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6783669" y="4101073"/>
            <a:ext cx="2020824" cy="844589"/>
            <a:chOff x="3779911" y="3327771"/>
            <a:chExt cx="1852423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852423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err="1" smtClean="0">
                  <a:solidFill>
                    <a:schemeClr val="bg1"/>
                  </a:solidFill>
                  <a:cs typeface="Arial" pitchFamily="34" charset="0"/>
                </a:rPr>
                <a:t>Meline</a:t>
              </a:r>
              <a:endParaRPr 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851963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solidFill>
                    <a:schemeClr val="accent4"/>
                  </a:solidFill>
                  <a:cs typeface="Arial" pitchFamily="34" charset="0"/>
                </a:rPr>
                <a:t>Database Structure</a:t>
              </a:r>
            </a:p>
          </p:txBody>
        </p:sp>
      </p:grpSp>
      <p:pic>
        <p:nvPicPr>
          <p:cNvPr id="24" name="Рисунок 23" descr="Рисунок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96" b="96"/>
          <a:stretch>
            <a:fillRect/>
          </a:stretch>
        </p:blipFill>
        <p:spPr>
          <a:xfrm>
            <a:off x="284749" y="1700212"/>
            <a:ext cx="1832327" cy="1828800"/>
          </a:xfrm>
          <a:ln>
            <a:noFill/>
          </a:ln>
        </p:spPr>
      </p:pic>
      <p:pic>
        <p:nvPicPr>
          <p:cNvPr id="25" name="Рисунок 24" descr="Рисунок2.pn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t="96" b="96"/>
          <a:stretch>
            <a:fillRect/>
          </a:stretch>
        </p:blipFill>
        <p:spPr>
          <a:xfrm>
            <a:off x="2483353" y="1700212"/>
            <a:ext cx="1832328" cy="1828800"/>
          </a:xfrm>
          <a:ln>
            <a:noFill/>
          </a:ln>
        </p:spPr>
      </p:pic>
      <p:pic>
        <p:nvPicPr>
          <p:cNvPr id="26" name="Рисунок 25" descr="Рисунок3.png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rcRect t="48" b="48"/>
          <a:stretch>
            <a:fillRect/>
          </a:stretch>
        </p:blipFill>
        <p:spPr>
          <a:xfrm>
            <a:off x="4681958" y="1700212"/>
            <a:ext cx="1830564" cy="1828800"/>
          </a:xfrm>
          <a:ln>
            <a:noFill/>
          </a:ln>
        </p:spPr>
      </p:pic>
      <p:pic>
        <p:nvPicPr>
          <p:cNvPr id="27" name="Рисунок 26" descr="Рисунок4.png"/>
          <p:cNvPicPr>
            <a:picLocks noGrp="1" noChangeAspect="1"/>
          </p:cNvPicPr>
          <p:nvPr>
            <p:ph type="pic" idx="14"/>
          </p:nvPr>
        </p:nvPicPr>
        <p:blipFill>
          <a:blip r:embed="rId5" cstate="print"/>
          <a:srcRect t="48" b="48"/>
          <a:stretch>
            <a:fillRect/>
          </a:stretch>
        </p:blipFill>
        <p:spPr>
          <a:xfrm>
            <a:off x="6878799" y="1700212"/>
            <a:ext cx="1830564" cy="1828800"/>
          </a:xfrm>
          <a:ln>
            <a:noFill/>
          </a:ln>
        </p:spPr>
      </p:pic>
      <p:sp>
        <p:nvSpPr>
          <p:cNvPr id="28" name="Text Placeholder 18"/>
          <p:cNvSpPr txBox="1">
            <a:spLocks/>
          </p:cNvSpPr>
          <p:nvPr/>
        </p:nvSpPr>
        <p:spPr>
          <a:xfrm>
            <a:off x="152400" y="5229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cs typeface="Arial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cs typeface="Arial" pitchFamily="34" charset="0"/>
              </a:rPr>
              <a:t>(Front-End)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2380791" y="5229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2"/>
                </a:solidFill>
                <a:cs typeface="Arial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/>
                </a:solidFill>
                <a:cs typeface="Arial" pitchFamily="34" charset="0"/>
              </a:rPr>
              <a:t>(Front-End)</a:t>
            </a:r>
          </a:p>
        </p:txBody>
      </p:sp>
      <p:sp>
        <p:nvSpPr>
          <p:cNvPr id="30" name="Text Placeholder 18"/>
          <p:cNvSpPr txBox="1">
            <a:spLocks/>
          </p:cNvSpPr>
          <p:nvPr/>
        </p:nvSpPr>
        <p:spPr>
          <a:xfrm>
            <a:off x="4572000" y="5229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3"/>
                </a:solidFill>
                <a:cs typeface="Arial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/>
                </a:solidFill>
                <a:cs typeface="Arial" pitchFamily="34" charset="0"/>
              </a:rPr>
              <a:t>(Front-End)</a:t>
            </a:r>
          </a:p>
        </p:txBody>
      </p:sp>
      <p:sp>
        <p:nvSpPr>
          <p:cNvPr id="31" name="Text Placeholder 18"/>
          <p:cNvSpPr txBox="1">
            <a:spLocks/>
          </p:cNvSpPr>
          <p:nvPr/>
        </p:nvSpPr>
        <p:spPr>
          <a:xfrm>
            <a:off x="6781800" y="5229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cs typeface="Arial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cs typeface="Arial" pitchFamily="34" charset="0"/>
              </a:rPr>
              <a:t>(Back-End)</a:t>
            </a:r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152400" y="5991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cs typeface="Arial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cs typeface="Arial" pitchFamily="34" charset="0"/>
              </a:rPr>
              <a:t>(Back-End)</a:t>
            </a:r>
          </a:p>
        </p:txBody>
      </p:sp>
      <p:sp>
        <p:nvSpPr>
          <p:cNvPr id="33" name="Text Placeholder 18"/>
          <p:cNvSpPr txBox="1">
            <a:spLocks/>
          </p:cNvSpPr>
          <p:nvPr/>
        </p:nvSpPr>
        <p:spPr>
          <a:xfrm>
            <a:off x="2380791" y="5991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2"/>
                </a:solidFill>
                <a:cs typeface="Arial" pitchFamily="34" charset="0"/>
              </a:rPr>
              <a:t>Web Scraping</a:t>
            </a:r>
          </a:p>
        </p:txBody>
      </p:sp>
      <p:sp>
        <p:nvSpPr>
          <p:cNvPr id="34" name="Text Placeholder 18"/>
          <p:cNvSpPr txBox="1">
            <a:spLocks/>
          </p:cNvSpPr>
          <p:nvPr/>
        </p:nvSpPr>
        <p:spPr>
          <a:xfrm>
            <a:off x="4572000" y="5991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3"/>
                </a:solidFill>
                <a:cs typeface="Arial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/>
                </a:solidFill>
                <a:cs typeface="Arial" pitchFamily="34" charset="0"/>
              </a:rPr>
              <a:t>(Back-End)</a:t>
            </a:r>
          </a:p>
        </p:txBody>
      </p:sp>
      <p:sp>
        <p:nvSpPr>
          <p:cNvPr id="35" name="Text Placeholder 18"/>
          <p:cNvSpPr txBox="1">
            <a:spLocks/>
          </p:cNvSpPr>
          <p:nvPr/>
        </p:nvSpPr>
        <p:spPr>
          <a:xfrm>
            <a:off x="6781800" y="5991827"/>
            <a:ext cx="2057400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cs typeface="Arial" pitchFamily="34" charset="0"/>
              </a:rPr>
              <a:t>Web Scraping</a:t>
            </a: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And our work distribution</a:t>
            </a:r>
            <a:endParaRPr lang="en-US" sz="1800" dirty="0"/>
          </a:p>
        </p:txBody>
      </p:sp>
      <p:pic>
        <p:nvPicPr>
          <p:cNvPr id="2050" name="Picture 2" descr="C:\Users\Beardman\Desktop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28600"/>
            <a:ext cx="962031" cy="99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51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Database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59114"/>
            <a:ext cx="34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Library:</a:t>
            </a:r>
            <a:endParaRPr lang="en-US" sz="4000" dirty="0"/>
          </a:p>
        </p:txBody>
      </p:sp>
      <p:pic>
        <p:nvPicPr>
          <p:cNvPr id="5" name="Picture 4" descr="SQLite370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371" y="2605151"/>
            <a:ext cx="6719258" cy="3186050"/>
          </a:xfrm>
          <a:prstGeom prst="rect">
            <a:avLst/>
          </a:prstGeom>
        </p:spPr>
      </p:pic>
      <p:pic>
        <p:nvPicPr>
          <p:cNvPr id="3074" name="Picture 2" descr="C:\Users\Beardman\Desktop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oks_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5947"/>
            <a:ext cx="9144000" cy="5992454"/>
          </a:xfrm>
          <a:prstGeom prst="rect">
            <a:avLst/>
          </a:prstGeom>
        </p:spPr>
      </p:pic>
      <p:pic>
        <p:nvPicPr>
          <p:cNvPr id="3" name="Picture 2" descr="C:\Users\Beardma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8704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Database Class Diagram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pic>
        <p:nvPicPr>
          <p:cNvPr id="8" name="Picture 7" descr="DB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  <p:pic>
        <p:nvPicPr>
          <p:cNvPr id="5" name="Picture 2" descr="C:\Users\Beardman\Desktop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Web Scraping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Libraries: </a:t>
            </a:r>
            <a:r>
              <a:rPr lang="en-US" sz="4000" dirty="0" smtClean="0"/>
              <a:t>Beautiful Soup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Modules: </a:t>
            </a:r>
            <a:r>
              <a:rPr lang="en-US" sz="4000" dirty="0" err="1" smtClean="0"/>
              <a:t>urllib.request</a:t>
            </a:r>
            <a:r>
              <a:rPr lang="en-US" sz="4000" dirty="0" smtClean="0"/>
              <a:t>, </a:t>
            </a:r>
            <a:r>
              <a:rPr lang="en-US" sz="4000" dirty="0" err="1" smtClean="0"/>
              <a:t>urllib.error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7" name="Picture 6" descr="goodrea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191000"/>
            <a:ext cx="2624664" cy="1142999"/>
          </a:xfrm>
          <a:prstGeom prst="rect">
            <a:avLst/>
          </a:prstGeom>
        </p:spPr>
      </p:pic>
      <p:pic>
        <p:nvPicPr>
          <p:cNvPr id="8" name="Picture 7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3810000"/>
            <a:ext cx="2819400" cy="177814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3810000"/>
            <a:ext cx="1838325" cy="1838325"/>
          </a:xfrm>
          <a:prstGeom prst="rect">
            <a:avLst/>
          </a:prstGeom>
        </p:spPr>
      </p:pic>
      <p:pic>
        <p:nvPicPr>
          <p:cNvPr id="11" name="Picture 2" descr="C:\Users\Beardman\Desktop\logo_wh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04800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ject algorith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738" y="0"/>
            <a:ext cx="7644523" cy="6858000"/>
          </a:xfrm>
          <a:prstGeom prst="rect">
            <a:avLst/>
          </a:prstGeom>
        </p:spPr>
      </p:pic>
      <p:pic>
        <p:nvPicPr>
          <p:cNvPr id="5" name="Picture 2" descr="C:\Users\Beardma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8704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Scraping Class Diagram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pic>
        <p:nvPicPr>
          <p:cNvPr id="4" name="Picture 3" descr="web scrap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23309"/>
            <a:ext cx="7924800" cy="5634691"/>
          </a:xfrm>
          <a:prstGeom prst="rect">
            <a:avLst/>
          </a:prstGeom>
        </p:spPr>
      </p:pic>
      <p:pic>
        <p:nvPicPr>
          <p:cNvPr id="6" name="Picture 2" descr="C:\Users\Beardman\Desktop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Web Application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3241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Framework: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324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Templating</a:t>
            </a:r>
            <a:r>
              <a:rPr lang="en-US" sz="3600" dirty="0" smtClean="0"/>
              <a:t> language:</a:t>
            </a:r>
            <a:endParaRPr lang="en-US" sz="3600" dirty="0"/>
          </a:p>
        </p:txBody>
      </p:sp>
      <p:pic>
        <p:nvPicPr>
          <p:cNvPr id="10" name="Picture 9" descr="1_MCpM5idqhNRjoWCfb_60O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270" y="3077172"/>
            <a:ext cx="3236260" cy="1618130"/>
          </a:xfrm>
          <a:prstGeom prst="rect">
            <a:avLst/>
          </a:prstGeom>
        </p:spPr>
      </p:pic>
      <p:pic>
        <p:nvPicPr>
          <p:cNvPr id="11" name="Picture 10" descr="1200px-Jinja_software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9650" y="3162337"/>
            <a:ext cx="3619500" cy="144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07884" y="3162962"/>
            <a:ext cx="6794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+</a:t>
            </a:r>
            <a:endParaRPr lang="en-US" sz="8800" dirty="0"/>
          </a:p>
        </p:txBody>
      </p:sp>
      <p:pic>
        <p:nvPicPr>
          <p:cNvPr id="9" name="Picture 2" descr="C:\Users\Beardman\Desktop\logo_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743561" cy="76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95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Пользователь Windows</cp:lastModifiedBy>
  <cp:revision>50</cp:revision>
  <dcterms:created xsi:type="dcterms:W3CDTF">2006-08-16T00:00:00Z</dcterms:created>
  <dcterms:modified xsi:type="dcterms:W3CDTF">2020-08-18T13:33:11Z</dcterms:modified>
</cp:coreProperties>
</file>