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BC58-6F4F-4D61-A6F2-B5A120F668DD}" type="datetimeFigureOut">
              <a:rPr lang="es-CR" smtClean="0"/>
              <a:t>17/8/2022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B1E-CF68-41CD-A42A-21FED354474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82025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BC58-6F4F-4D61-A6F2-B5A120F668DD}" type="datetimeFigureOut">
              <a:rPr lang="es-CR" smtClean="0"/>
              <a:t>17/8/2022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B1E-CF68-41CD-A42A-21FED354474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72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BC58-6F4F-4D61-A6F2-B5A120F668DD}" type="datetimeFigureOut">
              <a:rPr lang="es-CR" smtClean="0"/>
              <a:t>17/8/2022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B1E-CF68-41CD-A42A-21FED354474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4980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BC58-6F4F-4D61-A6F2-B5A120F668DD}" type="datetimeFigureOut">
              <a:rPr lang="es-CR" smtClean="0"/>
              <a:t>17/8/2022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B1E-CF68-41CD-A42A-21FED354474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4191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BC58-6F4F-4D61-A6F2-B5A120F668DD}" type="datetimeFigureOut">
              <a:rPr lang="es-CR" smtClean="0"/>
              <a:t>17/8/2022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B1E-CF68-41CD-A42A-21FED354474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44058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BC58-6F4F-4D61-A6F2-B5A120F668DD}" type="datetimeFigureOut">
              <a:rPr lang="es-CR" smtClean="0"/>
              <a:t>17/8/2022</a:t>
            </a:fld>
            <a:endParaRPr lang="es-C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B1E-CF68-41CD-A42A-21FED354474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4420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BC58-6F4F-4D61-A6F2-B5A120F668DD}" type="datetimeFigureOut">
              <a:rPr lang="es-CR" smtClean="0"/>
              <a:t>17/8/2022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B1E-CF68-41CD-A42A-21FED354474B}" type="slidenum">
              <a:rPr lang="es-CR" smtClean="0"/>
              <a:t>‹Nº›</a:t>
            </a:fld>
            <a:endParaRPr lang="es-C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9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BC58-6F4F-4D61-A6F2-B5A120F668DD}" type="datetimeFigureOut">
              <a:rPr lang="es-CR" smtClean="0"/>
              <a:t>17/8/2022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B1E-CF68-41CD-A42A-21FED354474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3933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BC58-6F4F-4D61-A6F2-B5A120F668DD}" type="datetimeFigureOut">
              <a:rPr lang="es-CR" smtClean="0"/>
              <a:t>17/8/2022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B1E-CF68-41CD-A42A-21FED354474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839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BC58-6F4F-4D61-A6F2-B5A120F668DD}" type="datetimeFigureOut">
              <a:rPr lang="es-CR" smtClean="0"/>
              <a:t>17/8/2022</a:t>
            </a:fld>
            <a:endParaRPr lang="es-C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B1E-CF68-41CD-A42A-21FED354474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8126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322BC58-6F4F-4D61-A6F2-B5A120F668DD}" type="datetimeFigureOut">
              <a:rPr lang="es-CR" smtClean="0"/>
              <a:t>17/8/2022</a:t>
            </a:fld>
            <a:endParaRPr lang="es-C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B1E-CF68-41CD-A42A-21FED354474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0254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322BC58-6F4F-4D61-A6F2-B5A120F668DD}" type="datetimeFigureOut">
              <a:rPr lang="es-CR" smtClean="0"/>
              <a:t>17/8/2022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91A0B1E-CF68-41CD-A42A-21FED354474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8445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AF16F-0C9E-4298-B36B-C2920EF1A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HTML5 &amp; CSS3 PARTE 1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0492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AF16F-0C9E-4298-B36B-C2920EF1A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HTML5 &amp; CSS3 PARTE 3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5411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80622-6549-4077-EBD2-9202C2CB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Aula´2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C6823E-C21E-7B21-6495-29E6E6E92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37" t="25718" r="5113" b="18474"/>
          <a:stretch/>
        </p:blipFill>
        <p:spPr>
          <a:xfrm>
            <a:off x="2231136" y="2446424"/>
            <a:ext cx="7729728" cy="3320152"/>
          </a:xfrm>
        </p:spPr>
      </p:pic>
    </p:spTree>
    <p:extLst>
      <p:ext uri="{BB962C8B-B14F-4D97-AF65-F5344CB8AC3E}">
        <p14:creationId xmlns:p14="http://schemas.microsoft.com/office/powerpoint/2010/main" val="986720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ECCE5-2125-A518-0D38-AEA4F840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Aula´3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9A0CEA-45E5-7143-6944-D016693B1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271" t="25079" r="13498" b="12763"/>
          <a:stretch/>
        </p:blipFill>
        <p:spPr>
          <a:xfrm>
            <a:off x="2336827" y="2310714"/>
            <a:ext cx="7518345" cy="3966964"/>
          </a:xfrm>
        </p:spPr>
      </p:pic>
    </p:spTree>
    <p:extLst>
      <p:ext uri="{BB962C8B-B14F-4D97-AF65-F5344CB8AC3E}">
        <p14:creationId xmlns:p14="http://schemas.microsoft.com/office/powerpoint/2010/main" val="174640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9EC8F-92A8-DBEB-3E24-4A331710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Aula´4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C0AAA1D-8EAA-4A7E-8D99-BBD7BB68E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034" t="21702" r="9090" b="10976"/>
          <a:stretch/>
        </p:blipFill>
        <p:spPr>
          <a:xfrm>
            <a:off x="2415169" y="2338416"/>
            <a:ext cx="7389340" cy="4002558"/>
          </a:xfrm>
        </p:spPr>
      </p:pic>
    </p:spTree>
    <p:extLst>
      <p:ext uri="{BB962C8B-B14F-4D97-AF65-F5344CB8AC3E}">
        <p14:creationId xmlns:p14="http://schemas.microsoft.com/office/powerpoint/2010/main" val="215618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AB768-F129-F447-CCF2-21D04481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Aula´5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04BD9B5-640C-FC0F-6833-3F1EE18F3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346" t="23694" r="5506" b="24521"/>
          <a:stretch/>
        </p:blipFill>
        <p:spPr>
          <a:xfrm>
            <a:off x="1978735" y="2644699"/>
            <a:ext cx="8234529" cy="3148494"/>
          </a:xfrm>
        </p:spPr>
      </p:pic>
    </p:spTree>
    <p:extLst>
      <p:ext uri="{BB962C8B-B14F-4D97-AF65-F5344CB8AC3E}">
        <p14:creationId xmlns:p14="http://schemas.microsoft.com/office/powerpoint/2010/main" val="11921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BE61B-52E2-1AC4-7F52-03568FC7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Aula´6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1E70ECF-6623-E8BB-023E-FFACC97A7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16" t="24716" r="5665" b="16448"/>
          <a:stretch/>
        </p:blipFill>
        <p:spPr>
          <a:xfrm>
            <a:off x="2021730" y="2630829"/>
            <a:ext cx="8568011" cy="3430425"/>
          </a:xfrm>
        </p:spPr>
      </p:pic>
    </p:spTree>
    <p:extLst>
      <p:ext uri="{BB962C8B-B14F-4D97-AF65-F5344CB8AC3E}">
        <p14:creationId xmlns:p14="http://schemas.microsoft.com/office/powerpoint/2010/main" val="3428586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AF16F-0C9E-4298-B36B-C2920EF1A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HTML5 &amp; CSS3 PARTE 4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42215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53A43-E19E-E509-C7D7-6C97F3C0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Aula´1</a:t>
            </a:r>
            <a:endParaRPr lang="es-C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86EFC47-EBF9-76A2-B5F4-F2C844D31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007" t="24997" r="14412" b="33079"/>
          <a:stretch/>
        </p:blipFill>
        <p:spPr>
          <a:xfrm>
            <a:off x="1839097" y="2489886"/>
            <a:ext cx="8513805" cy="3156339"/>
          </a:xfrm>
        </p:spPr>
      </p:pic>
    </p:spTree>
    <p:extLst>
      <p:ext uri="{BB962C8B-B14F-4D97-AF65-F5344CB8AC3E}">
        <p14:creationId xmlns:p14="http://schemas.microsoft.com/office/powerpoint/2010/main" val="4083422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7A439-890E-D9C2-DD24-9024A78D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Aula´2</a:t>
            </a:r>
            <a:endParaRPr lang="es-CR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94F1568-6156-10CD-DB26-E5F0ED16A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782" t="24052" r="35820" b="46122"/>
          <a:stretch/>
        </p:blipFill>
        <p:spPr>
          <a:xfrm>
            <a:off x="2231136" y="2706130"/>
            <a:ext cx="7884815" cy="2977978"/>
          </a:xfrm>
        </p:spPr>
      </p:pic>
    </p:spTree>
    <p:extLst>
      <p:ext uri="{BB962C8B-B14F-4D97-AF65-F5344CB8AC3E}">
        <p14:creationId xmlns:p14="http://schemas.microsoft.com/office/powerpoint/2010/main" val="700107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86130-C6CA-8A55-BC6C-BB95D0FE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Apuntar en </a:t>
            </a:r>
            <a:r>
              <a:rPr lang="es-MX"/>
              <a:t>el cuaderno</a:t>
            </a:r>
            <a:endParaRPr lang="es-C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E3D33C-52E5-872E-D0A6-9E2FA6ADE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412" y="2292436"/>
            <a:ext cx="7487176" cy="4209482"/>
          </a:xfrm>
        </p:spPr>
      </p:pic>
    </p:spTree>
    <p:extLst>
      <p:ext uri="{BB962C8B-B14F-4D97-AF65-F5344CB8AC3E}">
        <p14:creationId xmlns:p14="http://schemas.microsoft.com/office/powerpoint/2010/main" val="260982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C0988-7F1E-42B9-31F7-8DEAFFE68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75115"/>
            <a:ext cx="7729728" cy="3101983"/>
          </a:xfrm>
        </p:spPr>
        <p:txBody>
          <a:bodyPr/>
          <a:lstStyle/>
          <a:p>
            <a:endParaRPr lang="es-C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71E554-2580-15C4-4C17-69E3D650F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28"/>
          <a:stretch/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D3727-B94E-6DAB-7CE0-BE1F139B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822" y="0"/>
            <a:ext cx="6023178" cy="691114"/>
          </a:xfrm>
        </p:spPr>
        <p:txBody>
          <a:bodyPr>
            <a:normAutofit fontScale="90000"/>
          </a:bodyPr>
          <a:lstStyle/>
          <a:p>
            <a:r>
              <a:rPr lang="es-CR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Colores hexadecimales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7BC3948-0866-767C-6116-23BFA66CCF38}"/>
              </a:ext>
            </a:extLst>
          </p:cNvPr>
          <p:cNvSpPr txBox="1"/>
          <p:nvPr/>
        </p:nvSpPr>
        <p:spPr>
          <a:xfrm>
            <a:off x="0" y="4936401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F= MAXIMO (BLANCO)</a:t>
            </a:r>
          </a:p>
          <a:p>
            <a:r>
              <a:rPr lang="es-MX" sz="1400" dirty="0"/>
              <a:t>0= MINIMO (NEGRO)</a:t>
            </a:r>
            <a:endParaRPr lang="es-CR" sz="1400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A59DD17-8495-B83E-0C3D-E9AED657F568}"/>
              </a:ext>
            </a:extLst>
          </p:cNvPr>
          <p:cNvCxnSpPr/>
          <p:nvPr/>
        </p:nvCxnSpPr>
        <p:spPr>
          <a:xfrm>
            <a:off x="840259" y="4510216"/>
            <a:ext cx="8896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0E7CEFD-9325-159A-20CB-078B020A272F}"/>
              </a:ext>
            </a:extLst>
          </p:cNvPr>
          <p:cNvSpPr txBox="1"/>
          <p:nvPr/>
        </p:nvSpPr>
        <p:spPr>
          <a:xfrm>
            <a:off x="1931359" y="4356327"/>
            <a:ext cx="2431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Otra forma de diseñar el color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3787638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0E53C-B385-B24B-858A-972BE879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Aula´3</a:t>
            </a:r>
            <a:endParaRPr lang="es-C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D0876FC-CC13-EF67-DAAD-5A0EEAE2E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570" t="25229" r="27194" b="38945"/>
          <a:stretch/>
        </p:blipFill>
        <p:spPr>
          <a:xfrm>
            <a:off x="2706129" y="2569867"/>
            <a:ext cx="6779741" cy="2773532"/>
          </a:xfrm>
        </p:spPr>
      </p:pic>
    </p:spTree>
    <p:extLst>
      <p:ext uri="{BB962C8B-B14F-4D97-AF65-F5344CB8AC3E}">
        <p14:creationId xmlns:p14="http://schemas.microsoft.com/office/powerpoint/2010/main" val="204725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EFC20-4E0D-7FCB-DBAF-E1F57899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Aula´4</a:t>
            </a:r>
            <a:endParaRPr lang="es-C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2A3EAF-9CEA-683D-8B0F-A6C946FB3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482" t="12540" r="20735"/>
          <a:stretch/>
        </p:blipFill>
        <p:spPr>
          <a:xfrm>
            <a:off x="729050" y="2281431"/>
            <a:ext cx="4720280" cy="401691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ECE2DDB-BFDC-0B9F-19D7-75A260E77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67" t="15234" r="16282" b="9656"/>
          <a:stretch/>
        </p:blipFill>
        <p:spPr>
          <a:xfrm>
            <a:off x="6096000" y="2371881"/>
            <a:ext cx="5778843" cy="39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69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12FF2-2122-7468-F930-B9953B18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Aula´5</a:t>
            </a:r>
            <a:endParaRPr lang="es-C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0369598-2002-682B-B2F8-22B50E00A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86" t="22291" r="18961" b="35161"/>
          <a:stretch/>
        </p:blipFill>
        <p:spPr>
          <a:xfrm>
            <a:off x="1882345" y="2585917"/>
            <a:ext cx="8427309" cy="3307391"/>
          </a:xfrm>
        </p:spPr>
      </p:pic>
    </p:spTree>
    <p:extLst>
      <p:ext uri="{BB962C8B-B14F-4D97-AF65-F5344CB8AC3E}">
        <p14:creationId xmlns:p14="http://schemas.microsoft.com/office/powerpoint/2010/main" val="3609159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9DACD-B2D1-74EA-5FE7-A5EFEF09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Aula´6</a:t>
            </a:r>
            <a:endParaRPr lang="es-C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21F0C61-5AE6-513E-1900-D023744AA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362" t="25486" r="16033" b="44439"/>
          <a:stretch/>
        </p:blipFill>
        <p:spPr>
          <a:xfrm>
            <a:off x="2098629" y="2728372"/>
            <a:ext cx="7994741" cy="2125362"/>
          </a:xfrm>
        </p:spPr>
      </p:pic>
    </p:spTree>
    <p:extLst>
      <p:ext uri="{BB962C8B-B14F-4D97-AF65-F5344CB8AC3E}">
        <p14:creationId xmlns:p14="http://schemas.microsoft.com/office/powerpoint/2010/main" val="362113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AA9B7-2D2F-7EF8-5E09-1EC1D0A2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55773"/>
            <a:ext cx="7729728" cy="1188720"/>
          </a:xfrm>
        </p:spPr>
        <p:txBody>
          <a:bodyPr/>
          <a:lstStyle/>
          <a:p>
            <a:r>
              <a:rPr lang="es-CR" dirty="0"/>
              <a:t>Lo que se aprendió: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15CC6-247E-CF38-8768-6F6690694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8799"/>
            <a:ext cx="8149236" cy="3466542"/>
          </a:xfrm>
        </p:spPr>
        <p:txBody>
          <a:bodyPr>
            <a:normAutofit fontScale="70000" lnSpcReduction="20000"/>
          </a:bodyPr>
          <a:lstStyle/>
          <a:p>
            <a:r>
              <a:rPr lang="es-CR" sz="2600" dirty="0"/>
              <a:t>Como reestructurar nuestro código, removiendo los estilos CSS </a:t>
            </a:r>
            <a:r>
              <a:rPr lang="es-CR" sz="2600" dirty="0" err="1"/>
              <a:t>inline</a:t>
            </a:r>
            <a:r>
              <a:rPr lang="es-CR" sz="2600" dirty="0"/>
              <a:t> y colocándolos en el archivo CSS externo.</a:t>
            </a:r>
          </a:p>
          <a:p>
            <a:r>
              <a:rPr lang="es-CR" sz="2600" dirty="0"/>
              <a:t>Como crear un identificador para marcar específicamente un elemento: como realizar esa referencia a ese identificador en el CSS. </a:t>
            </a:r>
          </a:p>
          <a:p>
            <a:r>
              <a:rPr lang="es-CR" sz="2600" dirty="0"/>
              <a:t>Como adicionar una imagen en nuestra página.</a:t>
            </a:r>
          </a:p>
          <a:p>
            <a:r>
              <a:rPr lang="es-CR" sz="2600" dirty="0"/>
              <a:t>Como ajustar la altura del elemento, a través de la propiedad </a:t>
            </a:r>
            <a:r>
              <a:rPr lang="es-CR" sz="2600" i="1" dirty="0" err="1">
                <a:solidFill>
                  <a:srgbClr val="FF0000"/>
                </a:solidFill>
              </a:rPr>
              <a:t>heigh</a:t>
            </a:r>
            <a:r>
              <a:rPr lang="es-CR" sz="2600" i="1" dirty="0">
                <a:solidFill>
                  <a:srgbClr val="FF0000"/>
                </a:solidFill>
              </a:rPr>
              <a:t>.</a:t>
            </a:r>
          </a:p>
          <a:p>
            <a:r>
              <a:rPr lang="es-CR" sz="2600" dirty="0"/>
              <a:t>Como ajustar la anchura del elemento, a través de la propiedad </a:t>
            </a:r>
            <a:r>
              <a:rPr lang="es-CR" sz="2600" i="1" dirty="0" err="1">
                <a:solidFill>
                  <a:srgbClr val="FF0000"/>
                </a:solidFill>
              </a:rPr>
              <a:t>widht</a:t>
            </a:r>
            <a:r>
              <a:rPr lang="es-CR" sz="2600" i="1" dirty="0">
                <a:solidFill>
                  <a:srgbClr val="FF0000"/>
                </a:solidFill>
              </a:rPr>
              <a:t>.</a:t>
            </a:r>
          </a:p>
          <a:p>
            <a:r>
              <a:rPr lang="es-CR" sz="2600" dirty="0"/>
              <a:t>Como ajustar el margen interno del elemento, a través de la propiedad </a:t>
            </a:r>
            <a:r>
              <a:rPr lang="es-CR" sz="2600" i="1" dirty="0" err="1">
                <a:solidFill>
                  <a:srgbClr val="FF0000"/>
                </a:solidFill>
              </a:rPr>
              <a:t>padding</a:t>
            </a:r>
            <a:r>
              <a:rPr lang="es-CR" sz="2600" dirty="0"/>
              <a:t>.</a:t>
            </a:r>
          </a:p>
          <a:p>
            <a:r>
              <a:rPr lang="es-CR" sz="2600" dirty="0"/>
              <a:t>Como ajustar el margen externo del elemento, a través de la propiedad </a:t>
            </a:r>
            <a:r>
              <a:rPr lang="es-CR" sz="2600" i="1" dirty="0" err="1">
                <a:solidFill>
                  <a:srgbClr val="FF0000"/>
                </a:solidFill>
              </a:rPr>
              <a:t>margin</a:t>
            </a:r>
            <a:r>
              <a:rPr lang="es-CR" sz="2600" i="1" dirty="0"/>
              <a:t>.</a:t>
            </a:r>
          </a:p>
          <a:p>
            <a:r>
              <a:rPr lang="es-CR" sz="2600" dirty="0"/>
              <a:t>Como se conforma normalmente un equipo de </a:t>
            </a:r>
            <a:r>
              <a:rPr lang="es-CR" sz="2600" i="1" dirty="0" err="1">
                <a:solidFill>
                  <a:srgbClr val="FF0000"/>
                </a:solidFill>
              </a:rPr>
              <a:t>front-end</a:t>
            </a:r>
            <a:r>
              <a:rPr lang="es-CR" sz="2600" dirty="0"/>
              <a:t> hoy en día. 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7761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E554A-66F0-54BB-4FFC-6375ED46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5´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870FC5-93A8-7F54-E5AA-F10B1E60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 que se aprendió:</a:t>
            </a:r>
          </a:p>
          <a:p>
            <a:pPr lvl="1"/>
            <a:r>
              <a:rPr lang="es-MX" dirty="0"/>
              <a:t>Conocimos las listas(ordenadas y no ordenadas), trabajamos con las listas no ordenadas.</a:t>
            </a:r>
          </a:p>
          <a:p>
            <a:pPr lvl="1"/>
            <a:r>
              <a:rPr lang="es-MX" dirty="0"/>
              <a:t>Vimos que para cada </a:t>
            </a:r>
            <a:r>
              <a:rPr lang="es-MX" dirty="0" err="1"/>
              <a:t>item</a:t>
            </a:r>
            <a:r>
              <a:rPr lang="es-MX" dirty="0"/>
              <a:t> de la lista necesitamos usar etiquetas &lt;</a:t>
            </a:r>
            <a:r>
              <a:rPr lang="es-MX" dirty="0" err="1"/>
              <a:t>li</a:t>
            </a:r>
            <a:r>
              <a:rPr lang="es-MX" dirty="0"/>
              <a:t>&gt; </a:t>
            </a:r>
          </a:p>
          <a:p>
            <a:pPr lvl="1"/>
            <a:r>
              <a:rPr lang="es-MX" dirty="0"/>
              <a:t>El concepto de las clases en el CSS, estas sirven para marcar ítems, solo que podemos replicar los estilos en varios elementos.</a:t>
            </a:r>
          </a:p>
          <a:p>
            <a:pPr lvl="1"/>
            <a:r>
              <a:rPr lang="es-MX" dirty="0"/>
              <a:t>Como referenciar una clase en el CSS.</a:t>
            </a:r>
          </a:p>
          <a:p>
            <a:pPr lvl="1"/>
            <a:r>
              <a:rPr lang="es-MX" dirty="0"/>
              <a:t>Divisores de contenido, utilizando la etiqueta &lt;</a:t>
            </a:r>
            <a:r>
              <a:rPr lang="es-MX" dirty="0" err="1"/>
              <a:t>div</a:t>
            </a:r>
            <a:r>
              <a:rPr lang="es-MX" dirty="0"/>
              <a:t>&gt;</a:t>
            </a:r>
          </a:p>
          <a:p>
            <a:pPr lvl="1"/>
            <a:r>
              <a:rPr lang="es-MX" dirty="0"/>
              <a:t>Los comportamientos </a:t>
            </a:r>
            <a:r>
              <a:rPr lang="es-MX" dirty="0" err="1"/>
              <a:t>inline</a:t>
            </a:r>
            <a:r>
              <a:rPr lang="es-MX" dirty="0"/>
              <a:t> y block.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4960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5B613-DADA-6ECD-9A49-7B95A1B3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7713"/>
            <a:ext cx="7729728" cy="1188720"/>
          </a:xfrm>
        </p:spPr>
        <p:txBody>
          <a:bodyPr/>
          <a:lstStyle/>
          <a:p>
            <a:r>
              <a:rPr lang="es-MX" dirty="0"/>
              <a:t>encabezado</a:t>
            </a:r>
            <a:endParaRPr lang="es-C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F24BBD-97D7-08BC-BEEA-CB306903A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3" t="26034" r="15597" b="4716"/>
          <a:stretch/>
        </p:blipFill>
        <p:spPr>
          <a:xfrm>
            <a:off x="2006510" y="1511967"/>
            <a:ext cx="8178980" cy="502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6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2A3F7-1435-4E11-D09C-13615B47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Aprendido clase ´6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F69B1E-1261-62F4-1500-64A6DA88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concepto de encabezado de páginas y como crearlo.</a:t>
            </a:r>
          </a:p>
          <a:p>
            <a:r>
              <a:rPr lang="es-MX" dirty="0"/>
              <a:t>Que no es recomendado crear estilos usando etiquetas, lo ideal es usar selectores de clases para todo.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811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AF16F-0C9E-4298-B36B-C2920EF1A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HTML5 &amp; CSS3 PARTE 2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263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096B9-65B8-1CE4-FA1C-B8FCA3FC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Aula´6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007EFAD-78CD-C55B-031D-CA57E0270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30" t="23164" r="17483" b="29215"/>
          <a:stretch/>
        </p:blipFill>
        <p:spPr>
          <a:xfrm>
            <a:off x="2231136" y="2502243"/>
            <a:ext cx="7729727" cy="3160277"/>
          </a:xfrm>
        </p:spPr>
      </p:pic>
    </p:spTree>
    <p:extLst>
      <p:ext uri="{BB962C8B-B14F-4D97-AF65-F5344CB8AC3E}">
        <p14:creationId xmlns:p14="http://schemas.microsoft.com/office/powerpoint/2010/main" val="52993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E2CCA-4A8B-0134-FE52-33492736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Aula´7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8E2105-1957-A773-4234-FB45CDD46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14" t="25486" r="13345" b="36193"/>
          <a:stretch/>
        </p:blipFill>
        <p:spPr>
          <a:xfrm>
            <a:off x="2277761" y="2615667"/>
            <a:ext cx="7636477" cy="2465198"/>
          </a:xfrm>
        </p:spPr>
      </p:pic>
    </p:spTree>
    <p:extLst>
      <p:ext uri="{BB962C8B-B14F-4D97-AF65-F5344CB8AC3E}">
        <p14:creationId xmlns:p14="http://schemas.microsoft.com/office/powerpoint/2010/main" val="3208556309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471</TotalTime>
  <Words>326</Words>
  <Application>Microsoft Office PowerPoint</Application>
  <PresentationFormat>Panorámica</PresentationFormat>
  <Paragraphs>43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Gill Sans MT</vt:lpstr>
      <vt:lpstr>Open Sans</vt:lpstr>
      <vt:lpstr>Paquete</vt:lpstr>
      <vt:lpstr>HTML5 &amp; CSS3 PARTE 1</vt:lpstr>
      <vt:lpstr>Colores hexadecimales</vt:lpstr>
      <vt:lpstr>Lo que se aprendió:</vt:lpstr>
      <vt:lpstr>Clase 5´</vt:lpstr>
      <vt:lpstr>encabezado</vt:lpstr>
      <vt:lpstr>Aprendido clase ´6</vt:lpstr>
      <vt:lpstr>HTML5 &amp; CSS3 PARTE 2</vt:lpstr>
      <vt:lpstr>Aula´6</vt:lpstr>
      <vt:lpstr>Aula´7</vt:lpstr>
      <vt:lpstr>HTML5 &amp; CSS3 PARTE 3</vt:lpstr>
      <vt:lpstr>Aula´2</vt:lpstr>
      <vt:lpstr>Aula´3</vt:lpstr>
      <vt:lpstr>Aula´4</vt:lpstr>
      <vt:lpstr>Aula´5</vt:lpstr>
      <vt:lpstr>Aula´6</vt:lpstr>
      <vt:lpstr>HTML5 &amp; CSS3 PARTE 4</vt:lpstr>
      <vt:lpstr>Aula´1</vt:lpstr>
      <vt:lpstr>Aula´2</vt:lpstr>
      <vt:lpstr>Apuntar en el cuaderno</vt:lpstr>
      <vt:lpstr>Aula´3</vt:lpstr>
      <vt:lpstr>Aula´4</vt:lpstr>
      <vt:lpstr>Aula´5</vt:lpstr>
      <vt:lpstr>Aula´6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&amp; CSS3</dc:title>
  <dc:creator>ARIANNA MELISSA RODRIGUEZ AGUILAR</dc:creator>
  <cp:lastModifiedBy>ARIANNA MELISSA RODRIGUEZ AGUILAR</cp:lastModifiedBy>
  <cp:revision>21</cp:revision>
  <dcterms:created xsi:type="dcterms:W3CDTF">2022-07-21T01:29:25Z</dcterms:created>
  <dcterms:modified xsi:type="dcterms:W3CDTF">2022-08-17T22:15:54Z</dcterms:modified>
</cp:coreProperties>
</file>