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396"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8/28/2018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8/28/2018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8/28/2018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A9CED1-C87D-1445-9E3D-D017E208E874}"/>
              </a:ext>
            </a:extLst>
          </p:cNvPr>
          <p:cNvSpPr>
            <a:spLocks noGrp="1"/>
          </p:cNvSpPr>
          <p:nvPr>
            <p:ph type="ctrTitle"/>
          </p:nvPr>
        </p:nvSpPr>
        <p:spPr>
          <a:xfrm>
            <a:off x="1051057" y="1049167"/>
            <a:ext cx="10410430" cy="2577755"/>
          </a:xfrm>
        </p:spPr>
        <p:txBody>
          <a:bodyPr>
            <a:noAutofit/>
          </a:bodyPr>
          <a:lstStyle/>
          <a:p>
            <a:pPr algn="ctr"/>
            <a:r>
              <a:rPr lang="en-US" sz="3200" b="1" dirty="0">
                <a:latin typeface="Comic Sans MS" pitchFamily="66" charset="0"/>
              </a:rPr>
              <a:t>POLYTECHNIC UNIVERSITY OF THE PHILIPPINES (PUP) SCHOLARSHIP AND FINANCIAL ASSISTANCE SERVICES MANAGEMENT INFORMATION SYSTEM</a:t>
            </a:r>
            <a:r>
              <a:rPr lang="en-US" sz="3200" dirty="0">
                <a:latin typeface="Comic Sans MS" pitchFamily="66" charset="0"/>
              </a:rPr>
              <a:t/>
            </a:r>
            <a:br>
              <a:rPr lang="en-US" sz="3200" dirty="0">
                <a:latin typeface="Comic Sans MS" pitchFamily="66" charset="0"/>
              </a:rPr>
            </a:br>
            <a:endParaRPr lang="en-US" sz="3200" dirty="0">
              <a:latin typeface="Comic Sans MS" pitchFamily="66" charset="0"/>
              <a:ea typeface="HGSGothicE" panose="020B0900000000000000" pitchFamily="34" charset="-128"/>
              <a:cs typeface="DilleniaUPC" panose="02020603050405020304" pitchFamily="18" charset="-34"/>
            </a:endParaRPr>
          </a:p>
        </p:txBody>
      </p:sp>
      <p:sp>
        <p:nvSpPr>
          <p:cNvPr id="3" name="Subtitle 2">
            <a:extLst>
              <a:ext uri="{FF2B5EF4-FFF2-40B4-BE49-F238E27FC236}">
                <a16:creationId xmlns="" xmlns:a16="http://schemas.microsoft.com/office/drawing/2014/main" id="{8BEBDB2A-5B99-7C41-A297-C983504871DE}"/>
              </a:ext>
            </a:extLst>
          </p:cNvPr>
          <p:cNvSpPr>
            <a:spLocks noGrp="1"/>
          </p:cNvSpPr>
          <p:nvPr>
            <p:ph type="subTitle" idx="1"/>
          </p:nvPr>
        </p:nvSpPr>
        <p:spPr>
          <a:xfrm>
            <a:off x="4123662" y="4040761"/>
            <a:ext cx="3944676" cy="1033241"/>
          </a:xfrm>
        </p:spPr>
        <p:txBody>
          <a:bodyPr>
            <a:noAutofit/>
          </a:bodyPr>
          <a:lstStyle/>
          <a:p>
            <a:pPr algn="ctr"/>
            <a:r>
              <a:rPr lang="en-US" sz="2400">
                <a:latin typeface="Gabriola" panose="020F0502020204030204" pitchFamily="34" charset="0"/>
                <a:ea typeface="HGSGothicE" panose="020B0900000000000000" pitchFamily="34" charset="-128"/>
              </a:rPr>
              <a:t>Alcobendas, Margallo, Pinga, Torriña</a:t>
            </a:r>
          </a:p>
          <a:p>
            <a:pPr algn="ctr"/>
            <a:r>
              <a:rPr lang="en-US" sz="2400">
                <a:latin typeface="Gabriola" panose="020F0502020204030204" pitchFamily="34" charset="0"/>
                <a:ea typeface="HGSGothicE" panose="020B0900000000000000" pitchFamily="34" charset="-128"/>
              </a:rPr>
              <a:t>BSIT 4-1N</a:t>
            </a:r>
          </a:p>
        </p:txBody>
      </p:sp>
    </p:spTree>
    <p:extLst>
      <p:ext uri="{BB962C8B-B14F-4D97-AF65-F5344CB8AC3E}">
        <p14:creationId xmlns:p14="http://schemas.microsoft.com/office/powerpoint/2010/main" val="89454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38E5E-80FD-8D42-B3B3-E2C996E0AE86}"/>
              </a:ext>
            </a:extLst>
          </p:cNvPr>
          <p:cNvSpPr>
            <a:spLocks noGrp="1"/>
          </p:cNvSpPr>
          <p:nvPr>
            <p:ph type="title"/>
          </p:nvPr>
        </p:nvSpPr>
        <p:spPr>
          <a:xfrm>
            <a:off x="2571726" y="-7199"/>
            <a:ext cx="8610600" cy="1293028"/>
          </a:xfrm>
        </p:spPr>
        <p:txBody>
          <a:bodyPr/>
          <a:lstStyle/>
          <a:p>
            <a:r>
              <a:rPr lang="en-US"/>
              <a:t>Project overview</a:t>
            </a:r>
          </a:p>
        </p:txBody>
      </p:sp>
      <p:sp>
        <p:nvSpPr>
          <p:cNvPr id="3" name="Content Placeholder 2">
            <a:extLst>
              <a:ext uri="{FF2B5EF4-FFF2-40B4-BE49-F238E27FC236}">
                <a16:creationId xmlns="" xmlns:a16="http://schemas.microsoft.com/office/drawing/2014/main" id="{F7D2C8B6-8CA5-9B43-9733-812CC3CB52AA}"/>
              </a:ext>
            </a:extLst>
          </p:cNvPr>
          <p:cNvSpPr>
            <a:spLocks noGrp="1"/>
          </p:cNvSpPr>
          <p:nvPr>
            <p:ph idx="1"/>
          </p:nvPr>
        </p:nvSpPr>
        <p:spPr>
          <a:xfrm>
            <a:off x="609600" y="914400"/>
            <a:ext cx="10820400" cy="4932856"/>
          </a:xfrm>
        </p:spPr>
        <p:txBody>
          <a:bodyPr>
            <a:noAutofit/>
          </a:bodyPr>
          <a:lstStyle/>
          <a:p>
            <a:pPr marL="0" indent="0">
              <a:buNone/>
            </a:pPr>
            <a:r>
              <a:rPr lang="en-US" sz="2400" dirty="0">
                <a:effectLst/>
                <a:latin typeface="Abadi" panose="020F0502020204030204" pitchFamily="34" charset="0"/>
                <a:ea typeface="Calibri" panose="020F0502020204030204" pitchFamily="34" charset="0"/>
                <a:cs typeface="Times New Roman" panose="02020603050405020304" pitchFamily="18" charset="0"/>
              </a:rPr>
              <a:t>         Scholarships open many doors to different students in the university. As a result, this makes the students take the impact of growth as an individual inside the campus. By giving scholarships to students, they are given vast amazing opportunities. It reflects a student’s determination that takes on excellent education, and character with an air of confidence.</a:t>
            </a:r>
          </a:p>
          <a:p>
            <a:pPr marL="0" indent="0">
              <a:buNone/>
            </a:pPr>
            <a:endParaRPr lang="en-US" sz="2400" dirty="0">
              <a:effectLst/>
              <a:latin typeface="Abadi" panose="020F0502020204030204" pitchFamily="34" charset="0"/>
              <a:ea typeface="Calibri" panose="020F0502020204030204" pitchFamily="34" charset="0"/>
              <a:cs typeface="Times New Roman" panose="02020603050405020304" pitchFamily="18" charset="0"/>
            </a:endParaRPr>
          </a:p>
          <a:p>
            <a:pPr marL="0" indent="0">
              <a:buNone/>
            </a:pPr>
            <a:r>
              <a:rPr lang="en-US" sz="2400" dirty="0">
                <a:effectLst/>
                <a:latin typeface="Abadi" panose="020F0502020204030204" pitchFamily="34" charset="0"/>
                <a:ea typeface="Calibri" panose="020F0502020204030204" pitchFamily="34" charset="0"/>
                <a:cs typeface="Times New Roman" panose="02020603050405020304" pitchFamily="18" charset="0"/>
              </a:rPr>
              <a:t>         Polytechnic University of the Philippines offers numerous kinds of scholarships that are being handled by the Polytechnic University of the Philippines (PUP) – Scholarship and Financial Assistance Services. The office gives scholarship opportunities to students that are in likely to break from financial matter with the case of school expenses. The office’s mission is to aim in building Polytechnic University of the Philippines (PUP) students’ lives, who are in need of resources, virtues achieving academic careers. The organization brings off to harmonize, lay out and professionalize the administration for the unprofitable yet talented and worthy students in the University System.</a:t>
            </a:r>
          </a:p>
        </p:txBody>
      </p:sp>
    </p:spTree>
    <p:extLst>
      <p:ext uri="{BB962C8B-B14F-4D97-AF65-F5344CB8AC3E}">
        <p14:creationId xmlns:p14="http://schemas.microsoft.com/office/powerpoint/2010/main" val="62545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C408AE-6C19-BA4D-8501-935D4256F088}"/>
              </a:ext>
            </a:extLst>
          </p:cNvPr>
          <p:cNvSpPr>
            <a:spLocks noGrp="1"/>
          </p:cNvSpPr>
          <p:nvPr>
            <p:ph type="title"/>
          </p:nvPr>
        </p:nvSpPr>
        <p:spPr>
          <a:xfrm>
            <a:off x="2895600" y="901532"/>
            <a:ext cx="8610600" cy="1293028"/>
          </a:xfrm>
        </p:spPr>
        <p:txBody>
          <a:bodyPr/>
          <a:lstStyle/>
          <a:p>
            <a:r>
              <a:rPr lang="en-US"/>
              <a:t>Philosophy</a:t>
            </a:r>
          </a:p>
        </p:txBody>
      </p:sp>
      <p:sp>
        <p:nvSpPr>
          <p:cNvPr id="3" name="Content Placeholder 2">
            <a:extLst>
              <a:ext uri="{FF2B5EF4-FFF2-40B4-BE49-F238E27FC236}">
                <a16:creationId xmlns="" xmlns:a16="http://schemas.microsoft.com/office/drawing/2014/main" id="{2FC1401A-8955-F345-A702-29BDFDB2D857}"/>
              </a:ext>
            </a:extLst>
          </p:cNvPr>
          <p:cNvSpPr>
            <a:spLocks noGrp="1"/>
          </p:cNvSpPr>
          <p:nvPr>
            <p:ph idx="1"/>
          </p:nvPr>
        </p:nvSpPr>
        <p:spPr>
          <a:xfrm>
            <a:off x="1391886" y="2896284"/>
            <a:ext cx="9408227" cy="2087754"/>
          </a:xfrm>
        </p:spPr>
        <p:txBody>
          <a:bodyPr>
            <a:normAutofit/>
          </a:bodyPr>
          <a:lstStyle/>
          <a:p>
            <a:pPr marL="0" indent="0">
              <a:buNone/>
            </a:pPr>
            <a:r>
              <a:rPr lang="en-US" sz="2800">
                <a:latin typeface="Abadi" panose="020B0604020104020204" pitchFamily="34" charset="0"/>
              </a:rPr>
              <a:t>The Scholarship and Financial Assistance Services (SFAS) shall be the University’s lead office in helping the economically-challenged but talented and deserving students improve their present lifestyle through education.</a:t>
            </a:r>
          </a:p>
        </p:txBody>
      </p:sp>
    </p:spTree>
    <p:extLst>
      <p:ext uri="{BB962C8B-B14F-4D97-AF65-F5344CB8AC3E}">
        <p14:creationId xmlns:p14="http://schemas.microsoft.com/office/powerpoint/2010/main" val="215631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65CE38-CF99-894E-91B0-B06B42C175F7}"/>
              </a:ext>
            </a:extLst>
          </p:cNvPr>
          <p:cNvSpPr>
            <a:spLocks noGrp="1"/>
          </p:cNvSpPr>
          <p:nvPr>
            <p:ph type="title"/>
          </p:nvPr>
        </p:nvSpPr>
        <p:spPr>
          <a:xfrm>
            <a:off x="2438400" y="609600"/>
            <a:ext cx="8610600" cy="1293028"/>
          </a:xfrm>
        </p:spPr>
        <p:txBody>
          <a:bodyPr/>
          <a:lstStyle/>
          <a:p>
            <a:r>
              <a:rPr lang="en-US" dirty="0"/>
              <a:t>Mission</a:t>
            </a:r>
          </a:p>
        </p:txBody>
      </p:sp>
      <p:sp>
        <p:nvSpPr>
          <p:cNvPr id="3" name="Content Placeholder 2">
            <a:extLst>
              <a:ext uri="{FF2B5EF4-FFF2-40B4-BE49-F238E27FC236}">
                <a16:creationId xmlns="" xmlns:a16="http://schemas.microsoft.com/office/drawing/2014/main" id="{6D3ACDB4-6563-414E-936B-9BE940231C24}"/>
              </a:ext>
            </a:extLst>
          </p:cNvPr>
          <p:cNvSpPr>
            <a:spLocks noGrp="1"/>
          </p:cNvSpPr>
          <p:nvPr>
            <p:ph idx="1"/>
          </p:nvPr>
        </p:nvSpPr>
        <p:spPr>
          <a:xfrm>
            <a:off x="1513474" y="2404502"/>
            <a:ext cx="9459326" cy="3767697"/>
          </a:xfrm>
        </p:spPr>
        <p:txBody>
          <a:bodyPr>
            <a:normAutofit/>
          </a:bodyPr>
          <a:lstStyle/>
          <a:p>
            <a:pPr marL="0" indent="0">
              <a:buNone/>
            </a:pPr>
            <a:r>
              <a:rPr lang="en-US" sz="2800" dirty="0">
                <a:latin typeface="Abadi" panose="020B0604020104020204" pitchFamily="34" charset="0"/>
              </a:rPr>
              <a:t>The SFAS shall coordinate, systemize, and administer the University’s scholarship and financial </a:t>
            </a:r>
            <a:r>
              <a:rPr lang="en-US" sz="2800" dirty="0" smtClean="0">
                <a:latin typeface="Abadi" panose="020B0604020104020204" pitchFamily="34" charset="0"/>
              </a:rPr>
              <a:t>assistance for </a:t>
            </a:r>
            <a:r>
              <a:rPr lang="en-US" sz="2800" dirty="0">
                <a:latin typeface="Abadi" panose="020B0604020104020204" pitchFamily="34" charset="0"/>
              </a:rPr>
              <a:t>the economically disadvantaged but talented deserving students  not only in the main campus, but also in its branches and campuses.</a:t>
            </a:r>
          </a:p>
        </p:txBody>
      </p:sp>
    </p:spTree>
    <p:extLst>
      <p:ext uri="{BB962C8B-B14F-4D97-AF65-F5344CB8AC3E}">
        <p14:creationId xmlns:p14="http://schemas.microsoft.com/office/powerpoint/2010/main" val="135319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8D1583-8619-B049-AE1E-699FAE551858}"/>
              </a:ext>
            </a:extLst>
          </p:cNvPr>
          <p:cNvSpPr>
            <a:spLocks noGrp="1"/>
          </p:cNvSpPr>
          <p:nvPr>
            <p:ph type="title"/>
          </p:nvPr>
        </p:nvSpPr>
        <p:spPr>
          <a:xfrm>
            <a:off x="1752600" y="381000"/>
            <a:ext cx="8610600" cy="1293028"/>
          </a:xfrm>
        </p:spPr>
        <p:txBody>
          <a:bodyPr/>
          <a:lstStyle/>
          <a:p>
            <a:r>
              <a:rPr lang="en-US" dirty="0" smtClean="0"/>
              <a:t>OBJECTIVES</a:t>
            </a:r>
            <a:endParaRPr lang="en-US" dirty="0"/>
          </a:p>
        </p:txBody>
      </p:sp>
      <p:sp>
        <p:nvSpPr>
          <p:cNvPr id="3" name="Content Placeholder 2">
            <a:extLst>
              <a:ext uri="{FF2B5EF4-FFF2-40B4-BE49-F238E27FC236}">
                <a16:creationId xmlns="" xmlns:a16="http://schemas.microsoft.com/office/drawing/2014/main" id="{E5226F8D-C80D-D344-976A-AA5499728456}"/>
              </a:ext>
            </a:extLst>
          </p:cNvPr>
          <p:cNvSpPr>
            <a:spLocks noGrp="1"/>
          </p:cNvSpPr>
          <p:nvPr>
            <p:ph idx="1"/>
          </p:nvPr>
        </p:nvSpPr>
        <p:spPr>
          <a:xfrm>
            <a:off x="1905000" y="2209800"/>
            <a:ext cx="8458200" cy="4191000"/>
          </a:xfrm>
        </p:spPr>
        <p:txBody>
          <a:bodyPr>
            <a:normAutofit/>
          </a:bodyPr>
          <a:lstStyle/>
          <a:p>
            <a:pPr marL="0" indent="0">
              <a:buNone/>
            </a:pPr>
            <a:r>
              <a:rPr lang="en-US" sz="2800" dirty="0" smtClean="0">
                <a:latin typeface="Abadi"/>
              </a:rPr>
              <a:t>The general objectives of the SFAS is to systemize and professionalize the implementation of the scholarship and financial assistance program of the University in accordance with existing guidelines and policies.</a:t>
            </a:r>
            <a:endParaRPr lang="en-US" sz="2800" dirty="0">
              <a:latin typeface="Abadi"/>
            </a:endParaRPr>
          </a:p>
        </p:txBody>
      </p:sp>
    </p:spTree>
    <p:extLst>
      <p:ext uri="{BB962C8B-B14F-4D97-AF65-F5344CB8AC3E}">
        <p14:creationId xmlns:p14="http://schemas.microsoft.com/office/powerpoint/2010/main" val="398194203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2</TotalTime>
  <Words>307</Words>
  <Application>Microsoft Office PowerPoint</Application>
  <PresentationFormat>Custom</PresentationFormat>
  <Paragraphs>13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Vapor Trail</vt:lpstr>
      <vt:lpstr>POLYTECHNIC UNIVERSITY OF THE PHILIPPINES (PUP) SCHOLARSHIP AND FINANCIAL ASSISTANCE SERVICES MANAGEMENT INFORMATION SYSTEM </vt:lpstr>
      <vt:lpstr>Project overview</vt:lpstr>
      <vt:lpstr>Philosophy</vt:lpstr>
      <vt:lpstr>Mission</vt:lpstr>
      <vt:lpstr>OBJECTIVES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Polytechnic university of the philippines (pup) scholarship and financial assistance services management information system</dc:title>
  <dc:creator>PC18</dc:creator>
  <cp:lastModifiedBy>ferocity</cp:lastModifiedBy>
  <cp:revision>8</cp:revision>
  <dcterms:modified xsi:type="dcterms:W3CDTF">2018-08-28T02:45:23Z</dcterms:modified>
</cp:coreProperties>
</file>