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5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97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48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4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CAEE2-D321-EB13-4FFC-CA636828D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4265"/>
            <a:ext cx="9770533" cy="935103"/>
          </a:xfrm>
        </p:spPr>
        <p:txBody>
          <a:bodyPr/>
          <a:lstStyle/>
          <a:p>
            <a:r>
              <a:rPr lang="es-PE" dirty="0">
                <a:solidFill>
                  <a:schemeClr val="tx1"/>
                </a:solidFill>
              </a:rPr>
              <a:t>Proyecto Florería Radiantes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87CFE5-53FD-798F-7B4C-7815392E0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17" y="1875367"/>
            <a:ext cx="2984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957F4-6225-E4D7-2226-5C89C766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4 Páginas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1E4C4E-AEB1-81A3-D94E-AC1ED65D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534" y="1762655"/>
            <a:ext cx="3920066" cy="2326745"/>
          </a:xfrm>
        </p:spPr>
        <p:txBody>
          <a:bodyPr/>
          <a:lstStyle/>
          <a:p>
            <a:r>
              <a:rPr lang="es-ES" dirty="0"/>
              <a:t>1. Nosotros</a:t>
            </a:r>
          </a:p>
          <a:p>
            <a:r>
              <a:rPr lang="es-ES" dirty="0"/>
              <a:t>2. Términos y condiciones</a:t>
            </a:r>
          </a:p>
          <a:p>
            <a:r>
              <a:rPr lang="es-ES" dirty="0"/>
              <a:t>3. Preguntas Frecuentes</a:t>
            </a:r>
          </a:p>
          <a:p>
            <a:r>
              <a:rPr lang="es-ES" dirty="0"/>
              <a:t>4. Envíos </a:t>
            </a:r>
            <a:r>
              <a:rPr lang="es-ES" dirty="0" err="1"/>
              <a:t>Delivery</a:t>
            </a:r>
            <a:endParaRPr lang="es-ES" dirty="0"/>
          </a:p>
          <a:p>
            <a:r>
              <a:rPr lang="es-ES" dirty="0"/>
              <a:t>5. Contactos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7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C7FB6-80D4-2270-F80F-16A2D04A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Empresa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ES" dirty="0"/>
              <a:t>Nosotros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6BC5A7-362C-08A6-D8DF-E8DFC36D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07" y="1669522"/>
            <a:ext cx="7113613" cy="4578878"/>
          </a:xfrm>
        </p:spPr>
      </p:pic>
    </p:spTree>
    <p:extLst>
      <p:ext uri="{BB962C8B-B14F-4D97-AF65-F5344CB8AC3E}">
        <p14:creationId xmlns:p14="http://schemas.microsoft.com/office/powerpoint/2010/main" val="60242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6CCB4-808F-6305-7B3A-71E1E36D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34" y="541867"/>
            <a:ext cx="8596668" cy="1320800"/>
          </a:xfrm>
        </p:spPr>
        <p:txBody>
          <a:bodyPr/>
          <a:lstStyle/>
          <a:p>
            <a:r>
              <a:rPr lang="es-ES" dirty="0"/>
              <a:t>Pol</a:t>
            </a:r>
            <a:r>
              <a:rPr lang="es-PE" dirty="0" err="1"/>
              <a:t>íticas</a:t>
            </a:r>
            <a:r>
              <a:rPr lang="es-PE" dirty="0"/>
              <a:t> </a:t>
            </a:r>
            <a:r>
              <a:rPr lang="es-PE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ES" dirty="0"/>
              <a:t>Términos y condiciones</a:t>
            </a:r>
            <a:br>
              <a:rPr lang="es-ES" dirty="0"/>
            </a:b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5900B1-A8DB-0C76-DD74-81A2ED850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393" y="1617134"/>
            <a:ext cx="5457570" cy="4831292"/>
          </a:xfrm>
        </p:spPr>
      </p:pic>
    </p:spTree>
    <p:extLst>
      <p:ext uri="{BB962C8B-B14F-4D97-AF65-F5344CB8AC3E}">
        <p14:creationId xmlns:p14="http://schemas.microsoft.com/office/powerpoint/2010/main" val="70303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3323E-1751-86BE-D0B3-D4A35470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</a:t>
            </a:r>
            <a:r>
              <a:rPr lang="es-PE" dirty="0" err="1"/>
              <a:t>íticas</a:t>
            </a:r>
            <a:r>
              <a:rPr lang="es-PE" dirty="0"/>
              <a:t> </a:t>
            </a:r>
            <a:r>
              <a:rPr lang="es-PE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Preguntas Frecuentes</a:t>
            </a:r>
            <a:br>
              <a:rPr lang="es-ES" dirty="0"/>
            </a:b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EE11EF-347F-21FD-B83F-2E288DA45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267" y="1576387"/>
            <a:ext cx="5960533" cy="4469029"/>
          </a:xfrm>
        </p:spPr>
      </p:pic>
    </p:spTree>
    <p:extLst>
      <p:ext uri="{BB962C8B-B14F-4D97-AF65-F5344CB8AC3E}">
        <p14:creationId xmlns:p14="http://schemas.microsoft.com/office/powerpoint/2010/main" val="229331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9C750-06AA-A274-B301-8B430F39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8C9BB-9479-8595-522E-486B479E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02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40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Faceta</vt:lpstr>
      <vt:lpstr>Proyecto Florería Radiantes </vt:lpstr>
      <vt:lpstr>4 Páginas</vt:lpstr>
      <vt:lpstr>Empresa  Nosotros</vt:lpstr>
      <vt:lpstr>Políticas  Términos y condiciones </vt:lpstr>
      <vt:lpstr>Políticas  Preguntas Frecuentes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Phibro Animal Health</dc:creator>
  <cp:lastModifiedBy>Phibro Animal Health</cp:lastModifiedBy>
  <cp:revision>3</cp:revision>
  <dcterms:created xsi:type="dcterms:W3CDTF">2024-03-22T02:34:11Z</dcterms:created>
  <dcterms:modified xsi:type="dcterms:W3CDTF">2024-03-22T02:46:14Z</dcterms:modified>
</cp:coreProperties>
</file>