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amra.camic@gmail.com" TargetMode="External"/><Relationship Id="rId2" Type="http://schemas.openxmlformats.org/officeDocument/2006/relationships/hyperlink" Target="mailto:melisa.us.5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BA" b="1" dirty="0" smtClean="0"/>
              <a:t>CINEAPP</a:t>
            </a:r>
            <a:br>
              <a:rPr lang="sr-Latn-BA" b="1" dirty="0" smtClean="0"/>
            </a:br>
            <a:r>
              <a:rPr lang="sr-Latn-BA" b="1" dirty="0" smtClean="0"/>
              <a:t> Aplikacija za bioskop</a:t>
            </a:r>
            <a:endParaRPr lang="sr-Latn-B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22672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©MATRIX</a:t>
            </a:r>
            <a:r>
              <a:rPr lang="en-US" dirty="0" smtClean="0"/>
              <a:t> </a:t>
            </a:r>
          </a:p>
          <a:p>
            <a:r>
              <a:rPr lang="sr-Latn-BA" dirty="0" smtClean="0"/>
              <a:t>Državni univerzitet u Novom Pazaru</a:t>
            </a:r>
          </a:p>
          <a:p>
            <a:r>
              <a:rPr lang="sr-Latn-RS" dirty="0"/>
              <a:t>Tehničke nauke – Računarska </a:t>
            </a:r>
            <a:r>
              <a:rPr lang="sr-Latn-RS" dirty="0" smtClean="0"/>
              <a:t>tehnika</a:t>
            </a:r>
          </a:p>
          <a:p>
            <a:endParaRPr lang="sr-Latn-RS" dirty="0"/>
          </a:p>
          <a:p>
            <a:r>
              <a:rPr lang="sr-Latn-RS" dirty="0" smtClean="0"/>
              <a:t>  </a:t>
            </a:r>
            <a:r>
              <a:rPr lang="sr-Latn-RS" dirty="0"/>
              <a:t>Softversko </a:t>
            </a:r>
            <a:r>
              <a:rPr lang="sr-Latn-RS" dirty="0" smtClean="0"/>
              <a:t>inženjerstvo</a:t>
            </a:r>
            <a:endParaRPr lang="sr-Latn-RS" dirty="0"/>
          </a:p>
          <a:p>
            <a:r>
              <a:rPr lang="sr-Latn-RS" dirty="0" smtClean="0"/>
              <a:t> </a:t>
            </a:r>
          </a:p>
          <a:p>
            <a:r>
              <a:rPr lang="sr-Latn-BA" dirty="0"/>
              <a:t>Doc. Dr  Edis </a:t>
            </a:r>
            <a:r>
              <a:rPr lang="sr-Latn-BA" dirty="0" smtClean="0"/>
              <a:t>Mekić</a:t>
            </a:r>
            <a:endParaRPr lang="sr-Latn-BA" dirty="0"/>
          </a:p>
          <a:p>
            <a:r>
              <a:rPr lang="sr-Latn-BA" dirty="0"/>
              <a:t>	Doc. Dr Edin Dolićanin</a:t>
            </a:r>
          </a:p>
          <a:p>
            <a:r>
              <a:rPr lang="sr-Latn-BA" dirty="0"/>
              <a:t>		 Aldina Avdić, dipl. Inž.</a:t>
            </a:r>
          </a:p>
          <a:p>
            <a:endParaRPr lang="sr-Latn-BA" dirty="0" smtClean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820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" y="152400"/>
            <a:ext cx="8229600" cy="1399032"/>
          </a:xfrm>
        </p:spPr>
        <p:txBody>
          <a:bodyPr/>
          <a:lstStyle/>
          <a:p>
            <a:r>
              <a:rPr lang="sr-Latn-BA" dirty="0" smtClean="0"/>
              <a:t>Logo aplikacije i tima</a:t>
            </a:r>
            <a:endParaRPr lang="sr-Latn-B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pPr marL="64008" indent="0">
              <a:buNone/>
            </a:pPr>
            <a:endParaRPr lang="sr-Latn-BA" dirty="0" smtClean="0"/>
          </a:p>
          <a:p>
            <a:pPr marL="64008" indent="0">
              <a:buNone/>
            </a:pPr>
            <a:r>
              <a:rPr lang="sr-Latn-BA" dirty="0" smtClean="0"/>
              <a:t>  Logo  CINEAPP                        Logo Matrix </a:t>
            </a:r>
          </a:p>
          <a:p>
            <a:pPr marL="64008" indent="0">
              <a:buNone/>
            </a:pPr>
            <a:r>
              <a:rPr lang="sr-Latn-BA" dirty="0"/>
              <a:t>	</a:t>
            </a:r>
            <a:r>
              <a:rPr lang="sr-Latn-BA" dirty="0" smtClean="0"/>
              <a:t>aplikacije                                  tima			</a:t>
            </a:r>
            <a:endParaRPr lang="sr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44958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81200"/>
            <a:ext cx="2754741" cy="24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267200" cy="3428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45" y="1752600"/>
            <a:ext cx="4572000" cy="3429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818" y="533873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Rezultat pokretanja aplikacije</a:t>
            </a:r>
            <a:endParaRPr lang="sr-Latn-B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48645" y="533873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Prijavljivanje na sistem</a:t>
            </a:r>
            <a:endParaRPr lang="sr-Latn-B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828800"/>
            <a:ext cx="4343400" cy="381179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28800"/>
            <a:ext cx="4572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5867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Pregled dnevnog repertoara</a:t>
            </a:r>
            <a:endParaRPr lang="sr-Latn-B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19500" y="5885812"/>
            <a:ext cx="43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Rezultat pretrage 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22630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17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724400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73" y="1752600"/>
            <a:ext cx="4191000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995" y="583474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Uskoro</a:t>
            </a:r>
            <a:endParaRPr lang="sr-Latn-B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83474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Izmena sadržaja kartice uskoro</a:t>
            </a:r>
            <a:endParaRPr lang="sr-Latn-BA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495800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93904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Filmovi sortirani po žanru</a:t>
            </a:r>
            <a:endParaRPr lang="sr-Latn-B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95883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Prikaz informacija o filmu</a:t>
            </a:r>
            <a:endParaRPr lang="sr-Latn-BA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4800600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39624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28600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Izmena informacija o filmovima</a:t>
            </a:r>
            <a:endParaRPr lang="sr-Latn-BA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" y="1676400"/>
            <a:ext cx="4572000" cy="434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62" y="1676400"/>
            <a:ext cx="4349338" cy="4352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410" y="614686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Cene karata</a:t>
            </a:r>
            <a:endParaRPr lang="sr-Latn-B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43153" y="614686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Izmena sadržaja kartice Cene karata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9766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38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2138"/>
            <a:ext cx="4800600" cy="45314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08" y="1412138"/>
            <a:ext cx="3993669" cy="4531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587" y="608946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Odabir i zauzimanje mesta </a:t>
            </a:r>
            <a:endParaRPr lang="sr-Latn-B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49883" y="6089464"/>
            <a:ext cx="386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Štampanje karata i oslobađanje mesta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37786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Izveštaj testiranja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BA" dirty="0"/>
              <a:t>Testiranje podataka i integriteta baze podataka (Data and Database Integrity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sistema (System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poslovnog ciklusa (Business Cycle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korisničkog interfejsa (User Interface Testing</a:t>
            </a:r>
            <a:r>
              <a:rPr lang="sr-Latn-BA" dirty="0" smtClean="0"/>
              <a:t>)</a:t>
            </a:r>
            <a:endParaRPr lang="sr-Latn-BA" dirty="0"/>
          </a:p>
          <a:p>
            <a:r>
              <a:rPr lang="sr-Latn-BA" dirty="0" smtClean="0"/>
              <a:t>Testiranje </a:t>
            </a:r>
            <a:r>
              <a:rPr lang="sr-Latn-BA" dirty="0"/>
              <a:t>performansi (Performance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kritičnih slučajeva</a:t>
            </a:r>
            <a:r>
              <a:rPr lang="sr-Latn-BA" b="1" dirty="0"/>
              <a:t> </a:t>
            </a:r>
            <a:r>
              <a:rPr lang="sr-Latn-BA" dirty="0"/>
              <a:t>(Stress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volumena (Volume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sigurnosti i kontrole pristupa (Security and Access Control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otkaza i oporavka (Failover / Recovery </a:t>
            </a:r>
            <a:r>
              <a:rPr lang="sr-Latn-BA" dirty="0" smtClean="0"/>
              <a:t>Testing)</a:t>
            </a:r>
          </a:p>
          <a:p>
            <a:r>
              <a:rPr lang="sr-Latn-BA" dirty="0" smtClean="0"/>
              <a:t>Testiranje konfiguracije (Configuration Testing)	</a:t>
            </a:r>
          </a:p>
          <a:p>
            <a:pPr marL="64008" indent="0">
              <a:buNone/>
            </a:pPr>
            <a:endParaRPr lang="sr-Latn-BA" dirty="0" smtClean="0"/>
          </a:p>
          <a:p>
            <a:pPr marL="64008" indent="0">
              <a:buNone/>
            </a:pPr>
            <a:r>
              <a:rPr lang="sr-Latn-BA" dirty="0" smtClean="0"/>
              <a:t>Sistem je prošao sve navedene testove. 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92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Zaključak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b="1" dirty="0"/>
              <a:t>Naučeno:</a:t>
            </a:r>
          </a:p>
          <a:p>
            <a:r>
              <a:rPr lang="sr-Latn-RS" dirty="0"/>
              <a:t>Projektovanje softvera, rad sa bazama podataka</a:t>
            </a:r>
            <a:r>
              <a:rPr lang="sr-Latn-RS" dirty="0" smtClean="0"/>
              <a:t>, izrada dokumentacije...</a:t>
            </a:r>
            <a:endParaRPr lang="sr-Latn-RS" dirty="0"/>
          </a:p>
          <a:p>
            <a:pPr marL="0" indent="0">
              <a:buNone/>
            </a:pPr>
            <a:r>
              <a:rPr lang="sr-Latn-RS" b="1" dirty="0"/>
              <a:t>Problemi:</a:t>
            </a:r>
          </a:p>
          <a:p>
            <a:r>
              <a:rPr lang="sr-Latn-RS" dirty="0"/>
              <a:t>Implementiranje algoritama.</a:t>
            </a:r>
          </a:p>
          <a:p>
            <a:pPr marL="0" indent="0">
              <a:buNone/>
            </a:pPr>
            <a:r>
              <a:rPr lang="sr-Latn-RS" b="1" dirty="0"/>
              <a:t>Zašto je bolji od ostalih</a:t>
            </a:r>
            <a:r>
              <a:rPr lang="en-US" b="1" dirty="0" smtClean="0"/>
              <a:t>?</a:t>
            </a:r>
            <a:endParaRPr lang="sr-Latn-BA" b="1" dirty="0" smtClean="0"/>
          </a:p>
          <a:p>
            <a:pPr marL="457200" indent="-457200"/>
            <a:r>
              <a:rPr lang="sr-Latn-BA" dirty="0" smtClean="0"/>
              <a:t>Obezbeđuje lak i brz pristup i manipulaciju informacijama. Za pristup informacijama nije potrebna internet konekcija. Aplikacija je jednostavna za korišćenje i manje košta.</a:t>
            </a:r>
            <a:endParaRPr lang="sr-Latn-RS" b="1" dirty="0"/>
          </a:p>
          <a:p>
            <a:pPr marL="0" indent="0">
              <a:buNone/>
            </a:pPr>
            <a:r>
              <a:rPr lang="en-US" b="1" dirty="0" smtClean="0"/>
              <a:t>Z</a:t>
            </a:r>
            <a:r>
              <a:rPr lang="sr-Latn-BA" b="1" dirty="0" smtClean="0"/>
              <a:t>ahtevi</a:t>
            </a:r>
            <a:r>
              <a:rPr lang="en-US" b="1" dirty="0" smtClean="0"/>
              <a:t>:</a:t>
            </a:r>
            <a:endParaRPr lang="sr-Latn-RS" b="1" dirty="0" smtClean="0"/>
          </a:p>
          <a:p>
            <a:r>
              <a:rPr lang="sr-Latn-RS" dirty="0" smtClean="0"/>
              <a:t>Inicijalna </a:t>
            </a:r>
            <a:r>
              <a:rPr lang="sr-Latn-RS" dirty="0"/>
              <a:t>verzija 1.0 </a:t>
            </a:r>
            <a:r>
              <a:rPr lang="sr-Latn-BA" dirty="0" smtClean="0"/>
              <a:t>CINEAPP</a:t>
            </a:r>
            <a:r>
              <a:rPr lang="sr-Latn-RS" dirty="0" smtClean="0"/>
              <a:t> </a:t>
            </a:r>
            <a:r>
              <a:rPr lang="sr-Latn-RS" dirty="0"/>
              <a:t>ispunjava sve zahteve </a:t>
            </a:r>
            <a:r>
              <a:rPr lang="sr-Latn-RS" dirty="0" smtClean="0"/>
              <a:t>rada bioskopa.</a:t>
            </a:r>
            <a:endParaRPr lang="sr-Latn-RS" dirty="0"/>
          </a:p>
          <a:p>
            <a:pPr marL="0" indent="0">
              <a:buNone/>
            </a:pPr>
            <a:r>
              <a:rPr lang="sr-Latn-RS" b="1" dirty="0"/>
              <a:t>Nadogradnja:</a:t>
            </a:r>
          </a:p>
          <a:p>
            <a:r>
              <a:rPr lang="sr-Latn-RS" dirty="0"/>
              <a:t>Očekuju se nove </a:t>
            </a:r>
            <a:r>
              <a:rPr lang="sr-Latn-RS" dirty="0" smtClean="0"/>
              <a:t>verzije koje će ispuniti više funkcionalnih zahteva.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4000" dirty="0" smtClean="0"/>
              <a:t>Opis projekta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2700" dirty="0"/>
              <a:t>CINEAPP </a:t>
            </a:r>
            <a:r>
              <a:rPr lang="sr-Latn-BA" sz="2700" dirty="0" smtClean="0"/>
              <a:t>predstvalja </a:t>
            </a:r>
            <a:r>
              <a:rPr lang="sr-Latn-BA" sz="2700" dirty="0"/>
              <a:t>desktop aplikaciju čija je namena prezentovanje, kreiranje i održavanje sadržaja vezanih za rad jednog bioskopa. </a:t>
            </a:r>
            <a:endParaRPr lang="sr-Latn-BA" sz="2700" dirty="0" smtClean="0"/>
          </a:p>
          <a:p>
            <a:endParaRPr lang="sr-Latn-BA" sz="2700" dirty="0"/>
          </a:p>
          <a:p>
            <a:r>
              <a:rPr lang="sr-Latn-BA" sz="2700" dirty="0"/>
              <a:t>CINEAPP </a:t>
            </a:r>
            <a:r>
              <a:rPr lang="sr-Latn-BA" sz="2700" dirty="0" smtClean="0"/>
              <a:t>će </a:t>
            </a:r>
            <a:r>
              <a:rPr lang="sr-Latn-BA" sz="2700" dirty="0"/>
              <a:t>posetiocima u bioskopu </a:t>
            </a:r>
            <a:r>
              <a:rPr lang="sr-Latn-BA" sz="2700" dirty="0" smtClean="0"/>
              <a:t>omogućiti lakši pristup informacijama o filmovima </a:t>
            </a:r>
            <a:r>
              <a:rPr lang="sr-Latn-BA" sz="2700" dirty="0"/>
              <a:t>i kupovinu karata kao i prodaju karata i uređivanje sadržaja radnicima </a:t>
            </a:r>
            <a:r>
              <a:rPr lang="sr-Latn-BA" sz="2700" dirty="0" smtClean="0"/>
              <a:t>blagajne.</a:t>
            </a:r>
            <a:endParaRPr lang="sr-Latn-BA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Kontakt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BA" sz="2700" dirty="0" smtClean="0"/>
          </a:p>
          <a:p>
            <a:r>
              <a:rPr lang="sr-Latn-BA" sz="2700" dirty="0" smtClean="0"/>
              <a:t>Melisa Hot</a:t>
            </a:r>
          </a:p>
          <a:p>
            <a:pPr marL="64008" indent="0">
              <a:buNone/>
            </a:pPr>
            <a:r>
              <a:rPr lang="sr-Latn-BA" sz="2700" dirty="0"/>
              <a:t> </a:t>
            </a:r>
            <a:r>
              <a:rPr lang="sr-Latn-BA" sz="2700" dirty="0" smtClean="0"/>
              <a:t> </a:t>
            </a:r>
            <a:r>
              <a:rPr lang="sr-Latn-BA" sz="2700" dirty="0" smtClean="0">
                <a:hlinkClick r:id="rId2"/>
              </a:rPr>
              <a:t>melisa.us.5</a:t>
            </a:r>
            <a:r>
              <a:rPr lang="en-US" sz="2700" dirty="0" smtClean="0">
                <a:hlinkClick r:id="rId2"/>
              </a:rPr>
              <a:t>@</a:t>
            </a:r>
            <a:r>
              <a:rPr lang="sr-Latn-BA" sz="2700" dirty="0" smtClean="0">
                <a:hlinkClick r:id="rId2"/>
              </a:rPr>
              <a:t>hotmail.com</a:t>
            </a: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r>
              <a:rPr lang="sr-Latn-BA" sz="2700" dirty="0" smtClean="0"/>
              <a:t>Samra Camić</a:t>
            </a:r>
          </a:p>
          <a:p>
            <a:pPr marL="64008" indent="0">
              <a:buNone/>
            </a:pPr>
            <a:r>
              <a:rPr lang="sr-Latn-BA" sz="2700" dirty="0" smtClean="0"/>
              <a:t> </a:t>
            </a:r>
            <a:r>
              <a:rPr lang="sr-Latn-BA" sz="2700" dirty="0" smtClean="0">
                <a:hlinkClick r:id="rId3"/>
              </a:rPr>
              <a:t>samra.camic</a:t>
            </a:r>
            <a:r>
              <a:rPr lang="en-US" sz="2700" dirty="0" smtClean="0">
                <a:hlinkClick r:id="rId3"/>
              </a:rPr>
              <a:t>@</a:t>
            </a:r>
            <a:r>
              <a:rPr lang="sr-Latn-BA" sz="2700" dirty="0" smtClean="0">
                <a:hlinkClick r:id="rId3"/>
              </a:rPr>
              <a:t>gmail.com</a:t>
            </a:r>
            <a:endParaRPr lang="sr-Latn-BA" sz="2700" dirty="0" smtClean="0"/>
          </a:p>
          <a:p>
            <a:pPr marL="64008" indent="0">
              <a:buNone/>
            </a:pPr>
            <a:endParaRPr lang="sr-Latn-BA" sz="2700" dirty="0" smtClean="0"/>
          </a:p>
          <a:p>
            <a:endParaRPr lang="sr-Latn-BA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7494"/>
            <a:ext cx="8077200" cy="1399032"/>
          </a:xfrm>
        </p:spPr>
        <p:txBody>
          <a:bodyPr>
            <a:normAutofit/>
          </a:bodyPr>
          <a:lstStyle/>
          <a:p>
            <a:r>
              <a:rPr lang="sr-Latn-RS" sz="4000" dirty="0"/>
              <a:t>Članovi tima i korišćene tehnologije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r-Latn-CS" sz="2700" b="1" dirty="0"/>
              <a:t>Tim i sastav </a:t>
            </a:r>
            <a:r>
              <a:rPr lang="sr-Latn-CS" sz="2700" b="1" dirty="0" smtClean="0"/>
              <a:t>tima</a:t>
            </a:r>
            <a:endParaRPr lang="en-US" sz="2700" dirty="0"/>
          </a:p>
          <a:p>
            <a:pPr lvl="0"/>
            <a:r>
              <a:rPr lang="sr-Latn-CS" sz="2700" dirty="0"/>
              <a:t>  Naziv tima: </a:t>
            </a:r>
            <a:r>
              <a:rPr lang="sr-Latn-CS" sz="2700" dirty="0" smtClean="0"/>
              <a:t>©MATRIX,</a:t>
            </a:r>
            <a:endParaRPr lang="en-US" sz="2700" dirty="0"/>
          </a:p>
          <a:p>
            <a:pPr lvl="0"/>
            <a:r>
              <a:rPr lang="sr-Latn-CS" sz="2700" dirty="0"/>
              <a:t>  Sastav tima</a:t>
            </a:r>
            <a:r>
              <a:rPr lang="sr-Latn-CS" sz="2700" dirty="0" smtClean="0"/>
              <a:t>: Samra Camić, Melisa Hot</a:t>
            </a:r>
          </a:p>
          <a:p>
            <a:pPr marL="64008" lvl="0" indent="0">
              <a:buNone/>
            </a:pPr>
            <a:endParaRPr lang="sr-Latn-BA" dirty="0" smtClean="0"/>
          </a:p>
          <a:p>
            <a:pPr marL="64008" indent="0">
              <a:buNone/>
            </a:pPr>
            <a:r>
              <a:rPr lang="sr-Latn-RS" sz="2700" b="1" dirty="0"/>
              <a:t>Tehnologije korišćene pri izradi projekta</a:t>
            </a:r>
          </a:p>
          <a:p>
            <a:r>
              <a:rPr lang="sr-Latn-RS" sz="2700" dirty="0"/>
              <a:t>JAVA programski jezik i Java </a:t>
            </a:r>
            <a:r>
              <a:rPr lang="sr-Latn-RS" sz="2700" dirty="0" smtClean="0"/>
              <a:t>SWING tehnilogija </a:t>
            </a:r>
            <a:r>
              <a:rPr lang="sr-Latn-RS" sz="2700" dirty="0"/>
              <a:t>za kreiranje grafičkog </a:t>
            </a:r>
            <a:r>
              <a:rPr lang="sr-Latn-RS" sz="2700" dirty="0" smtClean="0"/>
              <a:t>interfejsa</a:t>
            </a:r>
          </a:p>
          <a:p>
            <a:r>
              <a:rPr lang="sr-Latn-RS" sz="2700" dirty="0" smtClean="0"/>
              <a:t>Microsoft Access baza podataka</a:t>
            </a:r>
          </a:p>
          <a:p>
            <a:r>
              <a:rPr lang="sr-Latn-RS" sz="2700" dirty="0" smtClean="0"/>
              <a:t>MS Project, Rational Rose</a:t>
            </a:r>
            <a:endParaRPr lang="sr-Latn-BA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4000" dirty="0" smtClean="0"/>
              <a:t>Korisnici sistema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BA" sz="2700" dirty="0" smtClean="0"/>
          </a:p>
          <a:p>
            <a:endParaRPr lang="sr-Latn-BA" sz="2700" dirty="0"/>
          </a:p>
          <a:p>
            <a:r>
              <a:rPr lang="sr-Latn-BA" sz="2700" dirty="0" smtClean="0"/>
              <a:t>Administrator (</a:t>
            </a:r>
            <a:r>
              <a:rPr lang="sr-Latn-BA" sz="2700" dirty="0"/>
              <a:t>radnik </a:t>
            </a:r>
            <a:r>
              <a:rPr lang="sr-Latn-BA" sz="2700" dirty="0" smtClean="0"/>
              <a:t>blagajne u bioskopu)</a:t>
            </a:r>
          </a:p>
          <a:p>
            <a:pPr marL="64008" indent="0">
              <a:buNone/>
            </a:pPr>
            <a:endParaRPr lang="sr-Latn-BA" sz="2700" dirty="0" smtClean="0"/>
          </a:p>
          <a:p>
            <a:r>
              <a:rPr lang="sr-Latn-BA" sz="2700" dirty="0" smtClean="0"/>
              <a:t>Posetioci bioskopa</a:t>
            </a:r>
            <a:endParaRPr lang="sr-Latn-BA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56926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Zahtevi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/>
          </a:bodyPr>
          <a:lstStyle/>
          <a:p>
            <a:r>
              <a:rPr lang="sr-Latn-BA" sz="2400" dirty="0" smtClean="0"/>
              <a:t>Prijavljivanje na sistem</a:t>
            </a:r>
          </a:p>
          <a:p>
            <a:r>
              <a:rPr lang="sr-Latn-BA" sz="2400" dirty="0" smtClean="0"/>
              <a:t>Obnova lozinke</a:t>
            </a:r>
          </a:p>
          <a:p>
            <a:pPr lvl="0"/>
            <a:r>
              <a:rPr lang="sr-Latn-BA" sz="2400" dirty="0"/>
              <a:t>Unos, ažuriranje i brisanje osnovnih podataka o </a:t>
            </a:r>
            <a:r>
              <a:rPr lang="sr-Latn-BA" sz="2400" dirty="0" smtClean="0"/>
              <a:t>filmovima</a:t>
            </a:r>
            <a:endParaRPr lang="sr-Latn-BA" sz="2400" dirty="0"/>
          </a:p>
          <a:p>
            <a:pPr lvl="0"/>
            <a:r>
              <a:rPr lang="sr-Latn-BA" sz="2400" dirty="0"/>
              <a:t>Pretraga po nazivu filma i datumu </a:t>
            </a:r>
            <a:r>
              <a:rPr lang="sr-Latn-BA" sz="2400" dirty="0" smtClean="0"/>
              <a:t>prikazivanja</a:t>
            </a:r>
            <a:endParaRPr lang="sr-Latn-BA" sz="2400" dirty="0"/>
          </a:p>
          <a:p>
            <a:pPr lvl="0"/>
            <a:r>
              <a:rPr lang="sr-Latn-BA" sz="2400" dirty="0"/>
              <a:t>Unos i brisanje podataka o premijerama </a:t>
            </a:r>
            <a:r>
              <a:rPr lang="sr-Latn-BA" sz="2400" dirty="0" smtClean="0"/>
              <a:t>filmova</a:t>
            </a:r>
            <a:endParaRPr lang="sr-Latn-BA" sz="2400" dirty="0"/>
          </a:p>
          <a:p>
            <a:pPr lvl="0"/>
            <a:r>
              <a:rPr lang="sr-Latn-BA" sz="2400" dirty="0"/>
              <a:t>Unos, ažuriranje i brisanje vrste i  cene </a:t>
            </a:r>
            <a:r>
              <a:rPr lang="sr-Latn-BA" sz="2400" dirty="0" smtClean="0"/>
              <a:t>karata</a:t>
            </a:r>
          </a:p>
          <a:p>
            <a:pPr lvl="0"/>
            <a:r>
              <a:rPr lang="sr-Latn-BA" sz="2400" dirty="0"/>
              <a:t>Zauzimanje slobodnih </a:t>
            </a:r>
            <a:r>
              <a:rPr lang="sr-Latn-BA" sz="2400" dirty="0" smtClean="0"/>
              <a:t>mesta</a:t>
            </a:r>
            <a:endParaRPr lang="sr-Latn-BA" sz="2400" dirty="0"/>
          </a:p>
          <a:p>
            <a:pPr lvl="0"/>
            <a:r>
              <a:rPr lang="sr-Latn-BA" sz="2400" dirty="0"/>
              <a:t>Oslobađanje zauzetih </a:t>
            </a:r>
            <a:r>
              <a:rPr lang="sr-Latn-BA" sz="2400" dirty="0" smtClean="0"/>
              <a:t>mesta</a:t>
            </a:r>
            <a:endParaRPr lang="sr-Latn-BA" sz="2400" dirty="0"/>
          </a:p>
          <a:p>
            <a:pPr lvl="0"/>
            <a:r>
              <a:rPr lang="sr-Latn-BA" sz="2400" dirty="0"/>
              <a:t>Formiranje i štampanje </a:t>
            </a:r>
            <a:r>
              <a:rPr lang="sr-Latn-BA" sz="2400" dirty="0" smtClean="0"/>
              <a:t>karte</a:t>
            </a:r>
            <a:endParaRPr lang="sr-Latn-BA" sz="2400" dirty="0"/>
          </a:p>
          <a:p>
            <a:pPr lvl="0"/>
            <a:r>
              <a:rPr lang="sr-Latn-BA" sz="2400" dirty="0"/>
              <a:t>Prikaz </a:t>
            </a:r>
            <a:r>
              <a:rPr lang="sr-Latn-BA" sz="2400" dirty="0" smtClean="0"/>
              <a:t>informacija</a:t>
            </a:r>
            <a:endParaRPr lang="sr-Latn-BA" sz="2400" dirty="0"/>
          </a:p>
          <a:p>
            <a:pPr marL="64008" lvl="0" indent="0">
              <a:buNone/>
            </a:pPr>
            <a:endParaRPr lang="sr-Latn-BA" sz="2400" dirty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sr-Latn-BA" sz="3600" dirty="0"/>
              <a:t>Dijagram </a:t>
            </a:r>
            <a:r>
              <a:rPr lang="sr-Latn-BA" sz="3600" dirty="0" smtClean="0"/>
              <a:t>slučajeva</a:t>
            </a:r>
            <a:r>
              <a:rPr lang="sr-Latn-BA" sz="3600" dirty="0"/>
              <a:t> </a:t>
            </a:r>
            <a:r>
              <a:rPr lang="sr-Latn-BA" sz="3600" dirty="0" smtClean="0"/>
              <a:t>korišćenja</a:t>
            </a:r>
            <a:r>
              <a:rPr lang="sr-Latn-BA" sz="4000" dirty="0"/>
              <a:t/>
            </a:r>
            <a:br>
              <a:rPr lang="sr-Latn-BA" sz="4000" dirty="0"/>
            </a:b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endParaRPr lang="sr-Latn-BA" sz="2000" dirty="0" smtClean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1800" dirty="0" smtClean="0"/>
          </a:p>
          <a:p>
            <a:pPr marL="64008" indent="0">
              <a:buNone/>
            </a:pPr>
            <a:endParaRPr lang="sr-Latn-BA" sz="1800" dirty="0"/>
          </a:p>
          <a:p>
            <a:pPr marL="64008" indent="0">
              <a:buNone/>
            </a:pPr>
            <a:endParaRPr lang="sr-Latn-BA" sz="1800" dirty="0" smtClean="0"/>
          </a:p>
          <a:p>
            <a:pPr marL="64008" indent="0">
              <a:buNone/>
            </a:pPr>
            <a:endParaRPr lang="sr-Latn-BA" sz="1700" dirty="0"/>
          </a:p>
          <a:p>
            <a:pPr marL="64008" indent="0">
              <a:buNone/>
            </a:pPr>
            <a:endParaRPr lang="sr-Latn-BA" sz="1700" dirty="0" smtClean="0"/>
          </a:p>
          <a:p>
            <a:pPr marL="64008" indent="0">
              <a:buNone/>
            </a:pPr>
            <a:endParaRPr lang="sr-Latn-BA" sz="1700" dirty="0"/>
          </a:p>
          <a:p>
            <a:pPr marL="64008" indent="0">
              <a:buNone/>
            </a:pPr>
            <a:r>
              <a:rPr lang="sr-Latn-BA" sz="1700" dirty="0" smtClean="0"/>
              <a:t>Slučajevi </a:t>
            </a:r>
            <a:r>
              <a:rPr lang="sr-Latn-BA" sz="1700" dirty="0"/>
              <a:t>korišćenja </a:t>
            </a:r>
            <a:r>
              <a:rPr lang="sr-Latn-BA" sz="1700" i="1" dirty="0"/>
              <a:t>prikaz informacija, unosa, ažuriranja i brisanja osnovnih podataka o filmovima, pretrage po nazivu filma i datumu prikazivanja, unosa i brisanja podataka o premijerama i unosa i ažuriranja vrste i cene karata, formiranje i štampanje karata  </a:t>
            </a:r>
            <a:r>
              <a:rPr lang="sr-Latn-BA" sz="1700" dirty="0"/>
              <a:t>obuhvataju složenije radnje koje se mogu dalje razložiti na pojedinačne slučajeve korišćenja.</a:t>
            </a:r>
          </a:p>
          <a:p>
            <a:pPr marL="64008" indent="0">
              <a:buNone/>
            </a:pPr>
            <a:endParaRPr lang="sr-Latn-BA" sz="2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371600"/>
            <a:ext cx="8118764" cy="4038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106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Dijagram klasa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95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016"/>
            <a:ext cx="8229600" cy="1104106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Šema baze podataka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5029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28600"/>
            <a:ext cx="76200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Alati korišćeni za </a:t>
            </a:r>
            <a:br>
              <a:rPr lang="sr-Latn-BA" sz="4000" dirty="0" smtClean="0"/>
            </a:br>
            <a:r>
              <a:rPr lang="sr-Latn-BA" sz="4000" dirty="0" smtClean="0"/>
              <a:t>projektovanje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78408"/>
          </a:xfrm>
        </p:spPr>
        <p:txBody>
          <a:bodyPr>
            <a:normAutofit/>
          </a:bodyPr>
          <a:lstStyle/>
          <a:p>
            <a:pPr marL="457200" indent="-457200"/>
            <a:endParaRPr lang="sr-Latn-RS" sz="2700" dirty="0" smtClean="0"/>
          </a:p>
          <a:p>
            <a:pPr marL="457200" indent="-457200"/>
            <a:r>
              <a:rPr lang="sr-Latn-RS" sz="2700" dirty="0" smtClean="0"/>
              <a:t>Za razvoj aplikacije korišćeno je okruženje NetBeans IDE 8.2.</a:t>
            </a:r>
          </a:p>
          <a:p>
            <a:pPr marL="457200" indent="-457200"/>
            <a:r>
              <a:rPr lang="sr-Latn-RS" sz="2700" dirty="0" smtClean="0"/>
              <a:t>Za kreiranje baze podataka korišćen je Microsoft Access.</a:t>
            </a:r>
          </a:p>
          <a:p>
            <a:pPr marL="457200" indent="-457200"/>
            <a:r>
              <a:rPr lang="sr-Latn-RS" sz="2700" dirty="0" smtClean="0"/>
              <a:t>Za izradu dokumentacije korišćeni su alati iz paketa Microsoft Office.</a:t>
            </a:r>
          </a:p>
          <a:p>
            <a:pPr marL="457200" indent="-457200"/>
            <a:r>
              <a:rPr lang="sr-Latn-RS" sz="2700" dirty="0" smtClean="0"/>
              <a:t>Dijagrami su iscrtavani u okruženju Rational Rose.</a:t>
            </a:r>
          </a:p>
          <a:p>
            <a:pPr>
              <a:buFont typeface="Arial" pitchFamily="34" charset="0"/>
              <a:buChar char="•"/>
            </a:pP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350</TotalTime>
  <Words>454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Verve</vt:lpstr>
      <vt:lpstr>CINEAPP  Aplikacija za bioskop</vt:lpstr>
      <vt:lpstr>Opis projekta</vt:lpstr>
      <vt:lpstr>Članovi tima i korišćene tehnologije</vt:lpstr>
      <vt:lpstr>Korisnici sistema</vt:lpstr>
      <vt:lpstr>Zahtevi</vt:lpstr>
      <vt:lpstr>Dijagram slučajeva korišćenja </vt:lpstr>
      <vt:lpstr>Dijagram klasa</vt:lpstr>
      <vt:lpstr>Šema baze podataka</vt:lpstr>
      <vt:lpstr>Alati korišćeni za  projektovanje</vt:lpstr>
      <vt:lpstr>Logo aplikacije i tima</vt:lpstr>
      <vt:lpstr>Ispunjeni zahtevi</vt:lpstr>
      <vt:lpstr>Ispunjeni zahtevi</vt:lpstr>
      <vt:lpstr>Ispunjeni zahtevi</vt:lpstr>
      <vt:lpstr>Ispunjeni zahtevi</vt:lpstr>
      <vt:lpstr>Ispunjeni zahtevi</vt:lpstr>
      <vt:lpstr>Ispunjeni zahtevi</vt:lpstr>
      <vt:lpstr>Ispunjeni zahtevi</vt:lpstr>
      <vt:lpstr>Izveštaj testiranja</vt:lpstr>
      <vt:lpstr>Zaključak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HAJRUŠ</dc:creator>
  <cp:lastModifiedBy>HAJRUŠ</cp:lastModifiedBy>
  <cp:revision>22</cp:revision>
  <dcterms:created xsi:type="dcterms:W3CDTF">2006-08-16T00:00:00Z</dcterms:created>
  <dcterms:modified xsi:type="dcterms:W3CDTF">2018-05-30T19:13:12Z</dcterms:modified>
</cp:coreProperties>
</file>