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038329"/>
            <a:ext cx="10572000" cy="2971051"/>
          </a:xfrm>
        </p:spPr>
        <p:txBody>
          <a:bodyPr/>
          <a:lstStyle/>
          <a:p>
            <a:r>
              <a:rPr lang="es-MX" dirty="0"/>
              <a:t>Formas Cuadráticas y secciones cónicas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39" y="5234609"/>
            <a:ext cx="10572000" cy="229676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Galván Rodríguez Rony Alexander</a:t>
            </a:r>
          </a:p>
          <a:p>
            <a:r>
              <a:rPr lang="es-MX" dirty="0"/>
              <a:t>Luciano Espina Melisa</a:t>
            </a:r>
          </a:p>
          <a:p>
            <a:r>
              <a:rPr lang="es-MX" dirty="0"/>
              <a:t>Noroña cabeza Javier Alejandro</a:t>
            </a:r>
          </a:p>
          <a:p>
            <a:r>
              <a:rPr lang="es-MX" dirty="0"/>
              <a:t>Ramírez Espino Pablo Jaasiel</a:t>
            </a:r>
          </a:p>
          <a:p>
            <a:endParaRPr lang="es-MX" dirty="0"/>
          </a:p>
          <a:p>
            <a:br>
              <a:rPr lang="es-MX" dirty="0"/>
            </a:br>
            <a:endParaRPr lang="es-MX" dirty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905461" y="42804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Grossman pp. 600</a:t>
            </a:r>
          </a:p>
        </p:txBody>
      </p:sp>
    </p:spTree>
    <p:extLst>
      <p:ext uri="{BB962C8B-B14F-4D97-AF65-F5344CB8AC3E}">
        <p14:creationId xmlns:p14="http://schemas.microsoft.com/office/powerpoint/2010/main" val="291555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559"/>
          <a:stretch/>
        </p:blipFill>
        <p:spPr>
          <a:xfrm>
            <a:off x="1258957" y="2728230"/>
            <a:ext cx="9713843" cy="1988932"/>
          </a:xfrm>
        </p:spPr>
      </p:pic>
    </p:spTree>
    <p:extLst>
      <p:ext uri="{BB962C8B-B14F-4D97-AF65-F5344CB8AC3E}">
        <p14:creationId xmlns:p14="http://schemas.microsoft.com/office/powerpoint/2010/main" val="22582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Formas Cuadráticas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pueden usar formas cuadráticas para obtener información sobre las secciones cónicas en R3 </a:t>
            </a:r>
          </a:p>
          <a:p>
            <a:r>
              <a:rPr lang="es-MX" dirty="0"/>
              <a:t>Las formas cuadráticas surgen de aplicaciones que van desde las descripción de las funciones de costo en economía al análisis del control del recorrido de un cohete en el espacio</a:t>
            </a:r>
          </a:p>
        </p:txBody>
      </p:sp>
    </p:spTree>
    <p:extLst>
      <p:ext uri="{BB962C8B-B14F-4D97-AF65-F5344CB8AC3E}">
        <p14:creationId xmlns:p14="http://schemas.microsoft.com/office/powerpoint/2010/main" val="77152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Ecuación cuadrática y forma cuadrática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ecuación cuadrática en dos variables sin términos lineales es una ecuación de la forma:</a:t>
            </a:r>
          </a:p>
          <a:p>
            <a:r>
              <a:rPr lang="es-MX" dirty="0"/>
              <a:t>Donde </a:t>
            </a:r>
          </a:p>
          <a:p>
            <a:pPr marL="0" indent="0">
              <a:buNone/>
            </a:pPr>
            <a:r>
              <a:rPr lang="es-MX" dirty="0"/>
              <a:t>|a|+|b|+|c|≠0 </a:t>
            </a:r>
          </a:p>
          <a:p>
            <a:pPr marL="0" indent="0">
              <a:buNone/>
            </a:pPr>
            <a:r>
              <a:rPr lang="es-MX" dirty="0"/>
              <a:t>Esto es, al menos uno de los números </a:t>
            </a:r>
            <a:r>
              <a:rPr lang="es-MX" i="1" dirty="0"/>
              <a:t>a, b</a:t>
            </a:r>
            <a:r>
              <a:rPr lang="es-MX" dirty="0"/>
              <a:t> </a:t>
            </a:r>
            <a:r>
              <a:rPr lang="es-MX" i="1" dirty="0"/>
              <a:t> y c </a:t>
            </a:r>
            <a:r>
              <a:rPr lang="es-MX" dirty="0"/>
              <a:t> es diferente de cero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3961" y="4040542"/>
            <a:ext cx="2124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7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Considere la forma cuadrática </a:t>
                </a:r>
                <a:r>
                  <a:rPr lang="es-MX" i="1" dirty="0"/>
                  <a:t>F(x, y) = x^2 – 4xy +3y^2</a:t>
                </a:r>
              </a:p>
              <a:p>
                <a:r>
                  <a:rPr lang="es-MX" dirty="0"/>
                  <a:t>Sean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 Entonces…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De esta manera se ha “representado” la forma cuadrática F(</a:t>
                </a:r>
                <a:r>
                  <a:rPr lang="es-MX" dirty="0" err="1"/>
                  <a:t>x,y</a:t>
                </a:r>
                <a:r>
                  <a:rPr lang="es-MX" dirty="0"/>
                  <a:t>) mediante la matriz simétrica </a:t>
                </a:r>
                <a:r>
                  <a:rPr lang="es-MX" i="1" dirty="0"/>
                  <a:t>A</a:t>
                </a:r>
                <a:r>
                  <a:rPr lang="es-MX" dirty="0"/>
                  <a:t> en el sentido en que </a:t>
                </a:r>
              </a:p>
              <a:p>
                <a:r>
                  <a:rPr lang="es-MX" dirty="0"/>
                  <a:t>De forma inversa, si A es una matriz simétrica, entonces, esa ecuación define una forma cuadrática </a:t>
                </a:r>
                <a:r>
                  <a:rPr lang="es-MX" i="1" dirty="0"/>
                  <a:t>F(x, y)= A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95" y="3360170"/>
            <a:ext cx="4439935" cy="9176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11" y="4625010"/>
            <a:ext cx="4601306" cy="4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Representación de </a:t>
            </a:r>
            <a:r>
              <a:rPr lang="es-MX" i="1" dirty="0"/>
              <a:t>F(</a:t>
            </a:r>
            <a:r>
              <a:rPr lang="es-MX" i="1" dirty="0" err="1"/>
              <a:t>x,y</a:t>
            </a:r>
            <a:r>
              <a:rPr lang="es-MX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Puede ser por muchas matrices, pero sólo por una matriz simétrica. 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s-MX" dirty="0"/>
                  <a:t>donde </a:t>
                </a:r>
                <a:r>
                  <a:rPr lang="es-MX" i="1" dirty="0" err="1"/>
                  <a:t>a+b</a:t>
                </a:r>
                <a:r>
                  <a:rPr lang="es-MX" i="1" dirty="0"/>
                  <a:t>= -4. </a:t>
                </a:r>
                <a:r>
                  <a:rPr lang="es-MX" dirty="0"/>
                  <a:t>Entonces, </a:t>
                </a:r>
                <a:r>
                  <a:rPr lang="es-MX" dirty="0" err="1"/>
                  <a:t>A</a:t>
                </a:r>
                <a:r>
                  <a:rPr lang="es-MX" b="1" dirty="0" err="1"/>
                  <a:t>v</a:t>
                </a:r>
                <a:r>
                  <a:rPr lang="es-MX" dirty="0"/>
                  <a:t> *</a:t>
                </a:r>
                <a:r>
                  <a:rPr lang="es-MX" b="1" dirty="0"/>
                  <a:t>v</a:t>
                </a:r>
                <a:r>
                  <a:rPr lang="es-MX" dirty="0"/>
                  <a:t> = </a:t>
                </a:r>
                <a:r>
                  <a:rPr lang="es-MX" i="1" dirty="0"/>
                  <a:t>F(</a:t>
                </a:r>
                <a:r>
                  <a:rPr lang="es-MX" i="1" dirty="0" err="1"/>
                  <a:t>x,y</a:t>
                </a:r>
                <a:r>
                  <a:rPr lang="es-MX" i="1" dirty="0"/>
                  <a:t>). </a:t>
                </a:r>
                <a:r>
                  <a:rPr lang="es-MX" dirty="0"/>
                  <a:t>Si por ejemplo,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, entonces </a:t>
                </a:r>
              </a:p>
              <a:p>
                <a:r>
                  <a:rPr lang="es-MX" i="1" dirty="0" err="1"/>
                  <a:t>A</a:t>
                </a:r>
                <a:r>
                  <a:rPr lang="es-MX" b="1" i="1" dirty="0" err="1"/>
                  <a:t>v</a:t>
                </a:r>
                <a:r>
                  <a:rPr lang="es-MX" i="1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i="1" dirty="0"/>
                  <a:t> y </a:t>
                </a:r>
                <a:r>
                  <a:rPr lang="es-MX" dirty="0" err="1"/>
                  <a:t>A</a:t>
                </a:r>
                <a:r>
                  <a:rPr lang="es-MX" b="1" dirty="0" err="1"/>
                  <a:t>v</a:t>
                </a:r>
                <a:r>
                  <a:rPr lang="es-MX" b="1" dirty="0"/>
                  <a:t>*v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MX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sin embargo, si insistimos en que</a:t>
                </a:r>
                <a:r>
                  <a:rPr lang="es-MX" i="1" dirty="0"/>
                  <a:t> A </a:t>
                </a:r>
                <a:r>
                  <a:rPr lang="es-MX" dirty="0"/>
                  <a:t> sea simétrica, entonces debe tenerse </a:t>
                </a:r>
                <a:r>
                  <a:rPr lang="es-MX" i="1" dirty="0"/>
                  <a:t>a + b = -4  y a= b. </a:t>
                </a:r>
                <a:r>
                  <a:rPr lang="es-MX" dirty="0"/>
                  <a:t> Este par de ecuaciones tiene una solución única </a:t>
                </a:r>
                <a:r>
                  <a:rPr lang="es-MX" i="1" dirty="0"/>
                  <a:t>a=b= -2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  									</a:t>
            </a:r>
            <a:r>
              <a:rPr lang="es-MX" sz="1800" dirty="0"/>
              <a:t>pp.603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𝑏𝑥𝑦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MX" dirty="0"/>
              </a:p>
              <a:p>
                <a:pPr algn="just"/>
                <a:r>
                  <a:rPr lang="es-MX" dirty="0"/>
                  <a:t>Una ecuación cuadrática en las variables x, y  Existe un número único </a:t>
                </a:r>
                <a:r>
                  <a:rPr lang="el-GR" dirty="0"/>
                  <a:t>θ</a:t>
                </a:r>
                <a:r>
                  <a:rPr lang="es-MX" dirty="0"/>
                  <a:t> en [0,2</a:t>
                </a:r>
                <a:r>
                  <a:rPr lang="az-Cyrl-AZ" dirty="0"/>
                  <a:t>П</a:t>
                </a:r>
                <a:r>
                  <a:rPr lang="es-MX" dirty="0"/>
                  <a:t>] tal que la ecuación se puede escribir de la forma.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b="0" dirty="0"/>
              </a:p>
              <a:p>
                <a:pPr algn="just"/>
                <a:r>
                  <a:rPr lang="es-MX" dirty="0"/>
                  <a:t>Donde x’ y </a:t>
                </a:r>
                <a:r>
                  <a:rPr lang="es-MX" dirty="0" err="1"/>
                  <a:t>y</a:t>
                </a:r>
                <a:r>
                  <a:rPr lang="es-MX" dirty="0"/>
                  <a:t>’ son los ejes obtenido al rotar los ejes ‘x’ y ‘y’ un ángulo </a:t>
                </a:r>
                <a:r>
                  <a:rPr lang="el-GR" dirty="0"/>
                  <a:t>θ</a:t>
                </a:r>
                <a:r>
                  <a:rPr lang="es-MX" dirty="0"/>
                  <a:t> en sentido contrario a las manecillas del reloj. Los números a’ y c’ son los valores característicos de la matriz</a:t>
                </a:r>
              </a:p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Los ejes principales se denominan ejes principales de la gráfica  de la ecuación cuadrática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8.5.2 										</a:t>
            </a:r>
            <a:r>
              <a:rPr lang="es-MX" sz="2000" dirty="0"/>
              <a:t>pp.606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entones la ecuación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89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Una sección cónica degenerada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Identifique la sección cónica cuya ecuación es 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52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 l="1170" r="710" b="-2"/>
          <a:stretch/>
        </p:blipFill>
        <p:spPr>
          <a:xfrm>
            <a:off x="4804051" y="960502"/>
            <a:ext cx="7217854" cy="48333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s-MX" sz="3200"/>
              <a:t>Solución </a:t>
            </a:r>
          </a:p>
        </p:txBody>
      </p:sp>
    </p:spTree>
    <p:extLst>
      <p:ext uri="{BB962C8B-B14F-4D97-AF65-F5344CB8AC3E}">
        <p14:creationId xmlns:p14="http://schemas.microsoft.com/office/powerpoint/2010/main" val="16179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164</TotalTime>
  <Words>533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Cambria Math</vt:lpstr>
      <vt:lpstr>Century Gothic</vt:lpstr>
      <vt:lpstr>Wingdings 2</vt:lpstr>
      <vt:lpstr>Citable</vt:lpstr>
      <vt:lpstr>Formas Cuadráticas y secciones cónicas</vt:lpstr>
      <vt:lpstr>Formas Cuadráticas</vt:lpstr>
      <vt:lpstr>Ecuación cuadrática y forma cuadrática</vt:lpstr>
      <vt:lpstr>Ejemplo</vt:lpstr>
      <vt:lpstr>Representación de F(x,y)</vt:lpstr>
      <vt:lpstr>Teorema            pp.603</vt:lpstr>
      <vt:lpstr>Teorema 8.5.2           pp.606</vt:lpstr>
      <vt:lpstr>Una sección cónica degenerada</vt:lpstr>
      <vt:lpstr>Solución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Formas Cuadráticas y secciones cónicas</dc:title>
  <dc:creator>Melisa Luciano</dc:creator>
  <cp:lastModifiedBy>pablo jaasiel ramirez espino</cp:lastModifiedBy>
  <cp:revision>19</cp:revision>
  <dcterms:created xsi:type="dcterms:W3CDTF">2016-12-11T04:42:27Z</dcterms:created>
  <dcterms:modified xsi:type="dcterms:W3CDTF">2016-12-20T06:13:33Z</dcterms:modified>
</cp:coreProperties>
</file>