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12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36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03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23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08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25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11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846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14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49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77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24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45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00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0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54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42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6937-C4F1-4BF6-8676-EBB5D02A9589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34FA-449E-40FE-9F56-63669F8F5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5416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1350963"/>
            <a:ext cx="9001462" cy="2387600"/>
          </a:xfrm>
        </p:spPr>
        <p:txBody>
          <a:bodyPr>
            <a:normAutofit/>
          </a:bodyPr>
          <a:lstStyle/>
          <a:p>
            <a:r>
              <a:rPr lang="es-MX" dirty="0"/>
              <a:t>INSTITUTO POLITÉCNICO NACIONAL </a:t>
            </a:r>
            <a:br>
              <a:rPr lang="es-MX" dirty="0"/>
            </a:br>
            <a:r>
              <a:rPr lang="es-MX" sz="3200" dirty="0"/>
              <a:t>Escuela Superior de cómputo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5269" y="3995738"/>
            <a:ext cx="9001462" cy="165576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Alumnos: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Luciano Espina Melisa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Mata Franco Carlos</a:t>
            </a:r>
          </a:p>
        </p:txBody>
      </p:sp>
    </p:spTree>
    <p:extLst>
      <p:ext uri="{BB962C8B-B14F-4D97-AF65-F5344CB8AC3E}">
        <p14:creationId xmlns:p14="http://schemas.microsoft.com/office/powerpoint/2010/main" val="317955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18000"/>
                  <a:satMod val="160000"/>
                  <a:lumMod val="28000"/>
                </a:schemeClr>
                <a:schemeClr val="bg2">
                  <a:tint val="95000"/>
                  <a:satMod val="160000"/>
                  <a:lumMod val="116000"/>
                </a:schemeClr>
              </a:duotone>
            </a:blip>
            <a:stretch/>
          </a:blipFill>
          <a:ln>
            <a:noFill/>
          </a:ln>
          <a:effectLst/>
        </p:spPr>
      </p:sp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económicos doméstic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r="9747" b="-3"/>
          <a:stretch/>
        </p:blipFill>
        <p:spPr bwMode="auto">
          <a:xfrm>
            <a:off x="1141858" y="1114868"/>
            <a:ext cx="2964561" cy="222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" r="3" b="6430"/>
          <a:stretch/>
        </p:blipFill>
        <p:spPr bwMode="auto">
          <a:xfrm>
            <a:off x="1141716" y="3509433"/>
            <a:ext cx="2964702" cy="2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7471" y="628651"/>
            <a:ext cx="6588253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Actores económicos </a:t>
            </a:r>
          </a:p>
        </p:txBody>
      </p:sp>
    </p:spTree>
    <p:extLst>
      <p:ext uri="{BB962C8B-B14F-4D97-AF65-F5344CB8AC3E}">
        <p14:creationId xmlns:p14="http://schemas.microsoft.com/office/powerpoint/2010/main" val="256156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7895" y="2146864"/>
            <a:ext cx="6236305" cy="2971236"/>
          </a:xfrm>
        </p:spPr>
        <p:txBody>
          <a:bodyPr/>
          <a:lstStyle/>
          <a:p>
            <a:pPr algn="just"/>
            <a:r>
              <a:rPr lang="es-MX" dirty="0">
                <a:effectLst/>
              </a:rPr>
              <a:t>Los actores económicos se constituyen por las personas o grupos de personas que realizan una actividad económica, que son interdependientes unos con otros. Tales como: Las Familias, Empresas, Gobierno y Resto del Mundo.</a:t>
            </a:r>
            <a:endParaRPr lang="es-MX" dirty="0"/>
          </a:p>
        </p:txBody>
      </p:sp>
      <p:pic>
        <p:nvPicPr>
          <p:cNvPr id="1026" name="Picture 2" descr="Resultado de imagen para actores económ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2247899"/>
            <a:ext cx="38862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9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conomia domest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r="15692" b="-1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6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r>
              <a:rPr lang="es-MX" dirty="0"/>
              <a:t>Economía doméstica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effectLst/>
              </a:rPr>
              <a:t>Es un micro entorno en donde las familias ahorrarán, invierten, gastan, comercian y pierden. 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6110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Familia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6294" y="1769837"/>
            <a:ext cx="5387012" cy="4419037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>
                <a:effectLst/>
              </a:rPr>
              <a:t>Están compuestos por los padres e hijos y que aumenta a medida que se tienen más hijos. Todas las familias representa una economía ya que cada una reflejan ingresos, tienen que pagar vienes y servicios, impuestos y mantener un ahorro para futuras contingencias.</a:t>
            </a:r>
          </a:p>
          <a:p>
            <a:pPr marL="0" indent="0" algn="just">
              <a:buNone/>
            </a:pPr>
            <a:endParaRPr lang="es-MX" dirty="0">
              <a:effectLst/>
            </a:endParaRPr>
          </a:p>
          <a:p>
            <a:pPr algn="just"/>
            <a:r>
              <a:rPr lang="es-MX" dirty="0">
                <a:effectLst/>
              </a:rPr>
              <a:t>A medida que las familias van en aumento, los niveles de consumo son mayores y atraen a las inversiones privadas que se constituyen por las Empresas </a:t>
            </a:r>
          </a:p>
          <a:p>
            <a:endParaRPr lang="es-MX" dirty="0"/>
          </a:p>
        </p:txBody>
      </p:sp>
      <p:pic>
        <p:nvPicPr>
          <p:cNvPr id="2050" name="Picture 2" descr="Resultado de imagen para imagenes famil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49" y="1935921"/>
            <a:ext cx="6161108" cy="408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5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0372" y="143704"/>
            <a:ext cx="6340084" cy="1326321"/>
          </a:xfrm>
        </p:spPr>
        <p:txBody>
          <a:bodyPr>
            <a:normAutofit/>
          </a:bodyPr>
          <a:lstStyle/>
          <a:p>
            <a:r>
              <a:rPr lang="es-MX" dirty="0"/>
              <a:t>EMPRESAS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171" y="1470025"/>
            <a:ext cx="11823829" cy="322897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Conjunto de factores de producción (recursos naturales, trabajo y capital)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Producción de bienes y servicios: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Cumplen en el desarrollo de la actividad económica, es decir, transformar factores en productos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Demanda de factores productivos: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Contratación de trabajadores y adquirir factores productivos.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bg1"/>
                </a:solidFill>
                <a:effectLst/>
              </a:rPr>
              <a:t>Las empresas  son trascendentales para el ingreso de las familias ya que dado la creación de nuevos empleos y estabilidades.</a:t>
            </a:r>
            <a:endParaRPr lang="es-MX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56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sultado de imagen para sector publ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r="10499"/>
          <a:stretch/>
        </p:blipFill>
        <p:spPr bwMode="auto">
          <a:xfrm>
            <a:off x="1141857" y="1114868"/>
            <a:ext cx="4450460" cy="46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s-MX" dirty="0"/>
              <a:t>Sector gubernamental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695136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Controla directamente los poderes públicos</a:t>
            </a:r>
          </a:p>
          <a:p>
            <a:pPr algn="just"/>
            <a:r>
              <a:rPr lang="es-MX" dirty="0"/>
              <a:t>Las administraciones y organismos públicos:</a:t>
            </a:r>
          </a:p>
          <a:p>
            <a:pPr marL="0" indent="0" algn="just">
              <a:buNone/>
            </a:pPr>
            <a:r>
              <a:rPr lang="es-MX" dirty="0"/>
              <a:t>Que es la administración territorial</a:t>
            </a:r>
          </a:p>
          <a:p>
            <a:pPr algn="just"/>
            <a:r>
              <a:rPr lang="es-MX" dirty="0"/>
              <a:t>Sector público empresarial</a:t>
            </a:r>
          </a:p>
          <a:p>
            <a:pPr marL="0" indent="0" algn="just">
              <a:buNone/>
            </a:pPr>
            <a:r>
              <a:rPr lang="es-MX" dirty="0"/>
              <a:t>Formado por las empresas de propiedad del estado o alguna otra administración central</a:t>
            </a:r>
          </a:p>
        </p:txBody>
      </p:sp>
    </p:spTree>
    <p:extLst>
      <p:ext uri="{BB962C8B-B14F-4D97-AF65-F5344CB8AC3E}">
        <p14:creationId xmlns:p14="http://schemas.microsoft.com/office/powerpoint/2010/main" val="2685924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134</TotalTime>
  <Words>232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INSTITUTO POLITÉCNICO NACIONAL  Escuela Superior de cómputo</vt:lpstr>
      <vt:lpstr>Actores económicos </vt:lpstr>
      <vt:lpstr>Presentación de PowerPoint</vt:lpstr>
      <vt:lpstr>Economía doméstica</vt:lpstr>
      <vt:lpstr>Familia</vt:lpstr>
      <vt:lpstr>EMPRESAS</vt:lpstr>
      <vt:lpstr>Sector gubernamental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NACIONAL  Escuela Superior de cómputo</dc:title>
  <dc:creator>Melisa Luciano</dc:creator>
  <cp:lastModifiedBy>Melisa Luciano</cp:lastModifiedBy>
  <cp:revision>10</cp:revision>
  <dcterms:created xsi:type="dcterms:W3CDTF">2017-02-02T20:56:19Z</dcterms:created>
  <dcterms:modified xsi:type="dcterms:W3CDTF">2017-02-15T02:58:32Z</dcterms:modified>
</cp:coreProperties>
</file>