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11"/>
  </p:notesMasterIdLst>
  <p:sldIdLst>
    <p:sldId id="256" r:id="rId2"/>
    <p:sldId id="269" r:id="rId3"/>
    <p:sldId id="257" r:id="rId4"/>
    <p:sldId id="261" r:id="rId5"/>
    <p:sldId id="265" r:id="rId6"/>
    <p:sldId id="266" r:id="rId7"/>
    <p:sldId id="258" r:id="rId8"/>
    <p:sldId id="259" r:id="rId9"/>
    <p:sldId id="26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441F-29CC-4E0F-85DF-547E85A8D1E7}" type="datetimeFigureOut">
              <a:rPr lang="es-ES"/>
              <a:t>22/02/2017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6663-EADB-481E-A938-B0DA2BF1489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0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65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14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44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01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51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0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6663-EADB-481E-A938-B0DA2BF14895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5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25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57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2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0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84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97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5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4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7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91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9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39" y="981075"/>
            <a:ext cx="7315200" cy="1832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s-ES" sz="7200" b="1" cap="all" dirty="0">
                <a:latin typeface="Garamond"/>
              </a:rPr>
              <a:t>Equipo 2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3014" y="2857500"/>
            <a:ext cx="6908800" cy="313932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s-ES" sz="2000" b="1" dirty="0">
                <a:solidFill>
                  <a:srgbClr val="FFFFFF"/>
                </a:solidFill>
                <a:latin typeface="Arial"/>
              </a:rPr>
              <a:t>Integrantes:</a:t>
            </a:r>
            <a:endParaRPr lang="es-ES" sz="2400" b="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Amezcua Arévalo Bruno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De los Santos Díaz Luis Alejandro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Herrera Monter Daniel Isaías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Jiménez Sánchez Alan David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López Sánchez Gustavo Andrés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Reyes Medrano Alexis Daniel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Romero Torres Alan Mauricio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FFFF"/>
                </a:solidFill>
                <a:latin typeface="Arial"/>
              </a:rPr>
              <a:t>Vázquez Diego Christian</a:t>
            </a:r>
          </a:p>
          <a:p>
            <a:endParaRPr lang="es-ES" dirty="0">
              <a:latin typeface="Corb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rcRect r="45638"/>
          <a:stretch>
            <a:fillRect/>
          </a:stretch>
        </p:blipFill>
        <p:spPr>
          <a:xfrm>
            <a:off x="9293289" y="762000"/>
            <a:ext cx="2901366" cy="38992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 r="10360"/>
          <a:stretch>
            <a:fillRect/>
          </a:stretch>
        </p:blipFill>
        <p:spPr>
          <a:xfrm>
            <a:off x="9291502" y="3682921"/>
            <a:ext cx="2905268" cy="23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400" dirty="0">
                <a:latin typeface="arial"/>
              </a:rPr>
              <a:t>Funcionamiento de los mercados</a:t>
            </a:r>
          </a:p>
          <a:p>
            <a:r>
              <a:rPr lang="es-ES" sz="4400" dirty="0">
                <a:latin typeface="arial"/>
              </a:rPr>
              <a:t>Monopolio</a:t>
            </a:r>
          </a:p>
          <a:p>
            <a:r>
              <a:rPr lang="es-ES" sz="4400" dirty="0">
                <a:latin typeface="arial"/>
              </a:rPr>
              <a:t>Oligopolio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93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707" y="723900"/>
            <a:ext cx="7772400" cy="1445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>
                <a:latin typeface="Arial"/>
              </a:rPr>
              <a:t>Mercado </a:t>
            </a:r>
            <a:endParaRPr lang="es-ES" b="1" dirty="0">
              <a:solidFill>
                <a:srgbClr val="595959"/>
              </a:solidFill>
              <a:latin typeface="Arial"/>
            </a:endParaRPr>
          </a:p>
          <a:p>
            <a:pPr marL="0" indent="0" algn="just">
              <a:buNone/>
            </a:pPr>
            <a:r>
              <a:rPr lang="es-ES" dirty="0">
                <a:latin typeface="Arial"/>
              </a:rPr>
              <a:t>Es un conjunto de sistemas que ponen en contacto a oferentes y demandantes de un bien para comercializarlo. Interactúan en él los oferentes y los demandantes en busca de acuerdos para  cubrir sus necesidades. </a:t>
            </a:r>
            <a:endParaRPr lang="es-ES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23" y="2466975"/>
            <a:ext cx="4204909" cy="314984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35307" y="1089025"/>
            <a:ext cx="3138118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latin typeface="Calibri Light"/>
              </a:rPr>
              <a:t>FUNCIONAMIENTO DE LOS MERCADOS.</a:t>
            </a:r>
            <a:endParaRPr lang="en-US" sz="2800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91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429" y="1085850"/>
            <a:ext cx="3283267" cy="4600575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latin typeface="Calibri Light"/>
              </a:rPr>
              <a:t>FUNCIONAMIENTO DE LOS MERCADOS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 </a:t>
            </a:r>
            <a:endParaRPr lang="en-US" sz="3200">
              <a:solidFill>
                <a:schemeClr val="tx1"/>
              </a:solidFill>
              <a:latin typeface="Calibri Light"/>
            </a:endParaRPr>
          </a:p>
          <a:p>
            <a:pPr algn="ctr"/>
            <a:r>
              <a:rPr lang="es-ES" sz="3200" b="1" dirty="0">
                <a:latin typeface="Calibri Light"/>
              </a:rPr>
              <a:t>(CONTINÚA...)</a:t>
            </a:r>
            <a:endParaRPr lang="es-ES" sz="3200" b="1" dirty="0">
              <a:solidFill>
                <a:schemeClr val="tx1"/>
              </a:solidFill>
              <a:latin typeface="Calibri Light"/>
            </a:endParaRPr>
          </a:p>
          <a:p>
            <a:pPr algn="ctr"/>
            <a:endParaRPr lang="es-ES" sz="3200" b="1" dirty="0">
              <a:latin typeface="Calibri Ligh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5850" y="803575"/>
            <a:ext cx="7994650" cy="274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2000" b="1" dirty="0">
                <a:latin typeface="Arial"/>
              </a:rPr>
              <a:t>Función de Oferta </a:t>
            </a:r>
            <a:endParaRPr lang="es-ES" sz="2000" dirty="0">
              <a:latin typeface="Arial"/>
            </a:endParaRPr>
          </a:p>
          <a:p>
            <a:pPr marL="0" indent="0" algn="just">
              <a:buNone/>
            </a:pPr>
            <a:r>
              <a:rPr lang="es-ES" sz="2000" dirty="0">
                <a:latin typeface="Arial"/>
              </a:rPr>
              <a:t>Se define a la oferta como el precio que se le dará a un bien sobre las cantidades que van a ofrecer del mismo. </a:t>
            </a:r>
            <a:endParaRPr lang="es-ES" sz="1800" dirty="0">
              <a:latin typeface="Century Gothic"/>
            </a:endParaRPr>
          </a:p>
        </p:txBody>
      </p:sp>
      <p:pic>
        <p:nvPicPr>
          <p:cNvPr id="6" name="Imagen 5" descr="Barras_de_choco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64" y="2177465"/>
            <a:ext cx="4331335" cy="31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753546" y="685800"/>
            <a:ext cx="7620361" cy="101566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  <a:latin typeface="Arial"/>
              </a:rPr>
              <a:t>Función de demanda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Arial"/>
              </a:rPr>
              <a:t>Comportamiento que tienen los consumidores de un bien, sobre las cantidades que van a demandar sobre este. </a:t>
            </a:r>
            <a:r>
              <a:rPr lang="es-ES" dirty="0">
                <a:solidFill>
                  <a:srgbClr val="000000"/>
                </a:solidFill>
                <a:latin typeface="Century Gothic"/>
              </a:rPr>
              <a:t> </a:t>
            </a:r>
            <a:endParaRPr lang="es-ES" dirty="0">
              <a:latin typeface="Century Gothic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107" y="1066800"/>
            <a:ext cx="329342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Calibri Light"/>
              </a:rPr>
              <a:t>FUNCIONAMIENTO DE LOS MERCADOS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 </a:t>
            </a:r>
            <a:endParaRPr lang="es-ES" sz="3200" b="1">
              <a:solidFill>
                <a:schemeClr val="tx1"/>
              </a:solidFill>
              <a:latin typeface="Calibri Light"/>
            </a:endParaRPr>
          </a:p>
          <a:p>
            <a:pPr algn="ctr"/>
            <a:r>
              <a:rPr lang="es-ES" sz="3200" b="1" dirty="0">
                <a:latin typeface="Calibri Light"/>
              </a:rPr>
              <a:t>(CONTINÚA...)</a:t>
            </a:r>
            <a:endParaRPr lang="es-ES" sz="3200" b="1" dirty="0">
              <a:solidFill>
                <a:schemeClr val="tx1"/>
              </a:solidFill>
              <a:latin typeface="Calibri Light"/>
            </a:endParaRPr>
          </a:p>
          <a:p>
            <a:pPr algn="ctr"/>
            <a:endParaRPr lang="es-ES" sz="3200" b="1" dirty="0">
              <a:latin typeface="Calibri Light"/>
            </a:endParaRPr>
          </a:p>
        </p:txBody>
      </p:sp>
      <p:pic>
        <p:nvPicPr>
          <p:cNvPr id="10" name="Imagen 9" descr="Shut-up-and-take-my-mon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81" y="2114550"/>
            <a:ext cx="4554445" cy="28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70309" y="304800"/>
            <a:ext cx="7315200" cy="2165982"/>
          </a:xfrm>
        </p:spPr>
        <p:txBody>
          <a:bodyPr/>
          <a:lstStyle/>
          <a:p>
            <a:pPr marL="0" indent="0" algn="just">
              <a:buNone/>
            </a:pPr>
            <a:r>
              <a:rPr lang="es-ES" b="1" dirty="0">
                <a:latin typeface="Arial"/>
              </a:rPr>
              <a:t>Punto de equilibrio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/>
              </a:rPr>
              <a:t>Ese punto es aquel en el que se interceptan ambas curvas; se le llama punto de equilibrio y es a través de él que se determinan el precio y la cantidad que se van a acceder.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20001" y="1089025"/>
            <a:ext cx="3293426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Calibri Light"/>
              </a:rPr>
              <a:t>FUNCIONAMIENTO DE LOS MERCADOS</a:t>
            </a:r>
          </a:p>
          <a:p>
            <a:pPr algn="ctr"/>
            <a:r>
              <a:rPr lang="es-ES" sz="3200" b="1" dirty="0">
                <a:latin typeface="Calibri Light"/>
              </a:rPr>
              <a:t>(CONTINÚA...)</a:t>
            </a:r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0" y="2762250"/>
            <a:ext cx="4562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6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63513" y="1123950"/>
            <a:ext cx="3821112" cy="4600575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/>
              <a:t>MONOPOLIO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9975" y="866775"/>
            <a:ext cx="8005763" cy="1069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Arial"/>
              </a:rPr>
              <a:t>Un monopolio existe cuando hay un sólo vendedor o productor de un artículo o servicio que satisface las necesidades y tiene control de todo un sector.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81" y="2250937"/>
            <a:ext cx="3359896" cy="24306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796" y="3731895"/>
            <a:ext cx="3472010" cy="23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42902" y="1057275"/>
            <a:ext cx="3702050" cy="4600575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latin typeface="Century Gothic"/>
              </a:rPr>
              <a:t>OLIGOPOLIO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rial"/>
              </a:rPr>
              <a:t>Hay un grupo reducido de empresas que satisfacen las necesidades y tienen control de todo un sector.</a:t>
            </a:r>
            <a:r>
              <a:rPr lang="es-ES" dirty="0">
                <a:solidFill>
                  <a:schemeClr val="tx1"/>
                </a:solidFill>
                <a:latin typeface="Georgia"/>
              </a:rPr>
              <a:t> </a:t>
            </a:r>
            <a:endParaRPr lang="es-ES" dirty="0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440" y="1690097"/>
            <a:ext cx="6955891" cy="43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533" y="2400300"/>
            <a:ext cx="7315200" cy="1351146"/>
          </a:xfrm>
        </p:spPr>
        <p:txBody>
          <a:bodyPr>
            <a:normAutofit fontScale="90000"/>
          </a:bodyPr>
          <a:lstStyle/>
          <a:p>
            <a:pPr algn="ctr"/>
            <a:r>
              <a:rPr lang="fr" sz="9600" b="1" i="1" u="sng" dirty="0">
                <a:latin typeface="Consolas"/>
              </a:rPr>
              <a:t>Il est fini</a:t>
            </a:r>
            <a:endParaRPr lang="es-ES" sz="9600" b="1" i="1" u="sng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130396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Panorámica</PresentationFormat>
  <Paragraphs>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Marco</vt:lpstr>
      <vt:lpstr>Equipo 2</vt:lpstr>
      <vt:lpstr>Contenido</vt:lpstr>
      <vt:lpstr>Presentación de PowerPoint</vt:lpstr>
      <vt:lpstr>FUNCIONAMIENTO DE LOS MERCADOS  (CONTINÚA...) </vt:lpstr>
      <vt:lpstr>Presentación de PowerPoint</vt:lpstr>
      <vt:lpstr>Presentación de PowerPoint</vt:lpstr>
      <vt:lpstr>MONOPOLIO</vt:lpstr>
      <vt:lpstr>OLIGOPOLIO</vt:lpstr>
      <vt:lpstr>Il est fini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3</dc:title>
  <dc:creator/>
  <cp:lastModifiedBy/>
  <cp:revision>19</cp:revision>
  <dcterms:created xsi:type="dcterms:W3CDTF">2012-07-30T22:48:03Z</dcterms:created>
  <dcterms:modified xsi:type="dcterms:W3CDTF">2017-02-22T19:18:09Z</dcterms:modified>
</cp:coreProperties>
</file>