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Ejemplos de la partida doble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Luciano Espina Melisa</a:t>
            </a:r>
          </a:p>
        </p:txBody>
      </p:sp>
    </p:spTree>
    <p:extLst>
      <p:ext uri="{BB962C8B-B14F-4D97-AF65-F5344CB8AC3E}">
        <p14:creationId xmlns:p14="http://schemas.microsoft.com/office/powerpoint/2010/main" val="276856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cxnSp>
        <p:nvCxnSpPr>
          <p:cNvPr id="72" name="Straight Connector 7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areatecnicacontable.files.wordpress.com/2012/06/la-partida-doble-png.png?w=65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42342" y="1223816"/>
            <a:ext cx="6909577" cy="441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71119" y="1463040"/>
            <a:ext cx="3133580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 Se  </a:t>
            </a:r>
            <a:r>
              <a:rPr lang="es-MX" dirty="0"/>
              <a:t>paga</a:t>
            </a:r>
            <a:r>
              <a:rPr lang="en-US" dirty="0"/>
              <a:t> </a:t>
            </a:r>
            <a:r>
              <a:rPr lang="en-US" dirty="0" err="1"/>
              <a:t>arrendamiento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  $1.000.000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efectivo</a:t>
            </a:r>
            <a:r>
              <a:rPr lang="en-US" dirty="0"/>
              <a:t>. El </a:t>
            </a:r>
            <a:r>
              <a:rPr lang="en-US" dirty="0" err="1"/>
              <a:t>asiento</a:t>
            </a:r>
            <a:r>
              <a:rPr lang="en-US" dirty="0"/>
              <a:t> </a:t>
            </a:r>
            <a:r>
              <a:rPr lang="en-US" dirty="0" err="1"/>
              <a:t>contable</a:t>
            </a:r>
            <a:r>
              <a:rPr lang="en-US" dirty="0"/>
              <a:t> se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inicialmente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s-MX" dirty="0"/>
              <a:t>cuentas</a:t>
            </a:r>
            <a:r>
              <a:rPr lang="en-US" dirty="0"/>
              <a:t> T, </a:t>
            </a:r>
            <a:r>
              <a:rPr lang="en-US" dirty="0" err="1"/>
              <a:t>asi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r>
              <a:rPr lang="es-MX" dirty="0"/>
              <a:t>como se observa el dinero sale de la caja, que es un activo,  su saldo es crédito porque esta disminuyendo, y va a un gasto  de arrendamiento que el saldo es débito  porque esta aumentando.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3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La dinámica de las cuentas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fontAlgn="base"/>
            <a:r>
              <a:rPr lang="es-MX" dirty="0"/>
              <a:t>permite  saber la naturaleza o saldo débito o crédito que correspondan así:</a:t>
            </a:r>
          </a:p>
          <a:p>
            <a:br>
              <a:rPr lang="es-MX" dirty="0"/>
            </a:br>
            <a:endParaRPr lang="es-MX" dirty="0"/>
          </a:p>
        </p:txBody>
      </p:sp>
      <p:pic>
        <p:nvPicPr>
          <p:cNvPr id="2050" name="Picture 2" descr="dinamica-de-las-cuentas.png (451×237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056" y="2285842"/>
            <a:ext cx="4296375" cy="225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1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venta al contado de un terreno por $10´450.000</a:t>
            </a:r>
            <a:endParaRPr lang="es-MX" dirty="0"/>
          </a:p>
        </p:txBody>
      </p:sp>
      <p:pic>
        <p:nvPicPr>
          <p:cNvPr id="3074" name="Picture 2" descr="http://2.bp.blogspot.com/-ymrAVofsWU0/URrTgQK2RSI/AAAAAAAAAGM/SUM0wGiCoDw/s1600/BLOG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83769"/>
            <a:ext cx="5678488" cy="126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00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/>
          <a:lstStyle/>
          <a:p>
            <a:r>
              <a:rPr lang="es-MX" b="1"/>
              <a:t>Asientos contables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24128" y="2067339"/>
            <a:ext cx="4389120" cy="3952461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El asiento contable es el registro de las operaciones mercantiles en los comprobantes y libros de contabilidad	</a:t>
            </a:r>
          </a:p>
          <a:p>
            <a:pPr algn="just"/>
            <a:r>
              <a:rPr lang="es-MX" dirty="0"/>
              <a:t>En el registro contable se pueden presentar dos tipos de asientos:</a:t>
            </a:r>
          </a:p>
          <a:p>
            <a:pPr algn="just"/>
            <a:r>
              <a:rPr lang="es-MX" i="1" dirty="0"/>
              <a:t>asiento simple:</a:t>
            </a:r>
            <a:r>
              <a:rPr lang="es-MX" dirty="0"/>
              <a:t> cuando solamente se afectan dos cuentas como es el caso del ejemplo anterior.</a:t>
            </a:r>
          </a:p>
          <a:p>
            <a:pPr algn="just"/>
            <a:r>
              <a:rPr lang="es-MX" dirty="0"/>
              <a:t> </a:t>
            </a:r>
            <a:r>
              <a:rPr lang="es-MX" i="1" dirty="0"/>
              <a:t>Asiento compuesto:</a:t>
            </a:r>
            <a:r>
              <a:rPr lang="es-MX" dirty="0"/>
              <a:t> cuando el registro afecta más de dos cuentas, pueden ser de una cuenta deudora y dos o más cuentas acreedoras, o dos o más cuentas deudoras y una acreedora.</a:t>
            </a:r>
          </a:p>
          <a:p>
            <a:pPr algn="just"/>
            <a:r>
              <a:rPr lang="es-MX" i="1" dirty="0"/>
              <a:t>Ejemplo:</a:t>
            </a:r>
            <a:r>
              <a:rPr lang="es-MX" dirty="0"/>
              <a:t>  venta de mercancías al contado por $820.000 más IVA</a:t>
            </a:r>
          </a:p>
        </p:txBody>
      </p:sp>
      <p:pic>
        <p:nvPicPr>
          <p:cNvPr id="4102" name="Picture 6" descr="http://2.bp.blogspot.com/-SCOdIPgCF2s/URrTtMjxOHI/AAAAAAAAAGU/GjgKYnD7O6s/s1600/BLOG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97137"/>
            <a:ext cx="5678488" cy="123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80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Registro de operaciones mercantiles: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3419" y="2957512"/>
            <a:ext cx="5581650" cy="91440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Para registrar las operaciones mercantiles en los comprobantes y libros de contabilidad, se cambia la cuenta “T” por los asientos de diario en forma horizontal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209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2110354"/>
            <a:ext cx="5678424" cy="26098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4255443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dirty="0"/>
              <a:t>Comprobación</a:t>
            </a:r>
            <a:r>
              <a:rPr lang="en-US" dirty="0"/>
              <a:t> de </a:t>
            </a:r>
            <a:r>
              <a:rPr lang="es-MX" dirty="0"/>
              <a:t>datos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24128" y="2286000"/>
            <a:ext cx="4255443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 </a:t>
            </a:r>
            <a:r>
              <a:rPr lang="en-US" dirty="0" err="1"/>
              <a:t>terminar</a:t>
            </a:r>
            <a:r>
              <a:rPr lang="en-US" dirty="0"/>
              <a:t> de registrar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asientos</a:t>
            </a:r>
            <a:r>
              <a:rPr lang="en-US" dirty="0"/>
              <a:t> </a:t>
            </a:r>
            <a:r>
              <a:rPr lang="en-US" dirty="0" err="1"/>
              <a:t>contables</a:t>
            </a:r>
            <a:r>
              <a:rPr lang="en-US" dirty="0"/>
              <a:t>,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comprobar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 de la </a:t>
            </a:r>
            <a:r>
              <a:rPr lang="en-US" dirty="0" err="1"/>
              <a:t>partida</a:t>
            </a:r>
            <a:r>
              <a:rPr lang="en-US" dirty="0"/>
              <a:t> </a:t>
            </a:r>
            <a:r>
              <a:rPr lang="en-US" dirty="0" err="1"/>
              <a:t>doble</a:t>
            </a:r>
            <a:r>
              <a:rPr lang="en-US" dirty="0"/>
              <a:t>: para </a:t>
            </a:r>
            <a:r>
              <a:rPr lang="en-US" dirty="0" err="1"/>
              <a:t>ello</a:t>
            </a:r>
            <a:r>
              <a:rPr lang="en-US" dirty="0"/>
              <a:t> se resume el </a:t>
            </a:r>
            <a:r>
              <a:rPr lang="en-US" dirty="0" err="1"/>
              <a:t>desarrollo</a:t>
            </a:r>
            <a:r>
              <a:rPr lang="en-US" dirty="0"/>
              <a:t> del </a:t>
            </a:r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sola </a:t>
            </a:r>
            <a:r>
              <a:rPr lang="en-US" dirty="0" err="1"/>
              <a:t>cuenta</a:t>
            </a:r>
            <a:r>
              <a:rPr lang="en-US" dirty="0"/>
              <a:t> “T”.</a:t>
            </a:r>
          </a:p>
          <a:p>
            <a:pPr>
              <a:lnSpc>
                <a:spcPct val="90000"/>
              </a:lnSpc>
            </a:pPr>
            <a:r>
              <a:rPr lang="en-US" dirty="0"/>
              <a:t>Al final se suman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créditos</a:t>
            </a:r>
            <a:r>
              <a:rPr lang="en-US" dirty="0"/>
              <a:t> y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iguales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8079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</TotalTime>
  <Words>117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</vt:lpstr>
      <vt:lpstr>Ejemplos de la partida doble</vt:lpstr>
      <vt:lpstr>Presentación de PowerPoint</vt:lpstr>
      <vt:lpstr>La dinámica de las cuentas</vt:lpstr>
      <vt:lpstr>Presentación de PowerPoint</vt:lpstr>
      <vt:lpstr>Asientos contables</vt:lpstr>
      <vt:lpstr>Registro de operaciones mercantiles:</vt:lpstr>
      <vt:lpstr>Comprobación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Ejemplos de la partida doble</dc:title>
  <dc:creator>Melisa Luciano</dc:creator>
  <cp:lastModifiedBy>Melisa Luciano</cp:lastModifiedBy>
  <cp:revision>3</cp:revision>
  <dcterms:created xsi:type="dcterms:W3CDTF">2017-02-21T02:51:12Z</dcterms:created>
  <dcterms:modified xsi:type="dcterms:W3CDTF">2017-02-21T03:05:56Z</dcterms:modified>
</cp:coreProperties>
</file>