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937-C4F1-4BF6-8676-EBB5D02A9589}" type="datetimeFigureOut">
              <a:rPr lang="es-MX" smtClean="0"/>
              <a:t>02/02/2017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4FA-449E-40FE-9F56-63669F8F5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312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937-C4F1-4BF6-8676-EBB5D02A9589}" type="datetimeFigureOut">
              <a:rPr lang="es-MX" smtClean="0"/>
              <a:t>02/02/2017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4FA-449E-40FE-9F56-63669F8F5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736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937-C4F1-4BF6-8676-EBB5D02A9589}" type="datetimeFigureOut">
              <a:rPr lang="es-MX" smtClean="0"/>
              <a:t>02/02/2017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4FA-449E-40FE-9F56-63669F8F5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503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937-C4F1-4BF6-8676-EBB5D02A9589}" type="datetimeFigureOut">
              <a:rPr lang="es-MX" smtClean="0"/>
              <a:t>02/02/2017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4FA-449E-40FE-9F56-63669F8F5E6A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7237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937-C4F1-4BF6-8676-EBB5D02A9589}" type="datetimeFigureOut">
              <a:rPr lang="es-MX" smtClean="0"/>
              <a:t>02/02/2017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4FA-449E-40FE-9F56-63669F8F5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808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937-C4F1-4BF6-8676-EBB5D02A9589}" type="datetimeFigureOut">
              <a:rPr lang="es-MX" smtClean="0"/>
              <a:t>02/02/2017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4FA-449E-40FE-9F56-63669F8F5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251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937-C4F1-4BF6-8676-EBB5D02A9589}" type="datetimeFigureOut">
              <a:rPr lang="es-MX" smtClean="0"/>
              <a:t>02/02/2017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4FA-449E-40FE-9F56-63669F8F5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7110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937-C4F1-4BF6-8676-EBB5D02A9589}" type="datetimeFigureOut">
              <a:rPr lang="es-MX" smtClean="0"/>
              <a:t>02/02/2017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4FA-449E-40FE-9F56-63669F8F5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5846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937-C4F1-4BF6-8676-EBB5D02A9589}" type="datetimeFigureOut">
              <a:rPr lang="es-MX" smtClean="0"/>
              <a:t>02/02/2017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4FA-449E-40FE-9F56-63669F8F5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614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937-C4F1-4BF6-8676-EBB5D02A9589}" type="datetimeFigureOut">
              <a:rPr lang="es-MX" smtClean="0"/>
              <a:t>02/02/2017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4FA-449E-40FE-9F56-63669F8F5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749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937-C4F1-4BF6-8676-EBB5D02A9589}" type="datetimeFigureOut">
              <a:rPr lang="es-MX" smtClean="0"/>
              <a:t>02/02/2017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4FA-449E-40FE-9F56-63669F8F5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377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937-C4F1-4BF6-8676-EBB5D02A9589}" type="datetimeFigureOut">
              <a:rPr lang="es-MX" smtClean="0"/>
              <a:t>02/02/2017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4FA-449E-40FE-9F56-63669F8F5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724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937-C4F1-4BF6-8676-EBB5D02A9589}" type="datetimeFigureOut">
              <a:rPr lang="es-MX" smtClean="0"/>
              <a:t>02/02/2017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4FA-449E-40FE-9F56-63669F8F5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45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937-C4F1-4BF6-8676-EBB5D02A9589}" type="datetimeFigureOut">
              <a:rPr lang="es-MX" smtClean="0"/>
              <a:t>02/02/2017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4FA-449E-40FE-9F56-63669F8F5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00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937-C4F1-4BF6-8676-EBB5D02A9589}" type="datetimeFigureOut">
              <a:rPr lang="es-MX" smtClean="0"/>
              <a:t>02/02/2017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4FA-449E-40FE-9F56-63669F8F5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760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937-C4F1-4BF6-8676-EBB5D02A9589}" type="datetimeFigureOut">
              <a:rPr lang="es-MX" smtClean="0"/>
              <a:t>02/02/2017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4FA-449E-40FE-9F56-63669F8F5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254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937-C4F1-4BF6-8676-EBB5D02A9589}" type="datetimeFigureOut">
              <a:rPr lang="es-MX" smtClean="0"/>
              <a:t>02/02/2017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4FA-449E-40FE-9F56-63669F8F5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42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56937-C4F1-4BF6-8676-EBB5D02A9589}" type="datetimeFigureOut">
              <a:rPr lang="es-MX" smtClean="0"/>
              <a:t>02/02/2017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334FA-449E-40FE-9F56-63669F8F5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5416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INSTITUTO POLITÉCNICO NACIONAL </a:t>
            </a:r>
            <a:br>
              <a:rPr lang="es-MX" dirty="0"/>
            </a:br>
            <a:r>
              <a:rPr lang="es-MX" sz="3200" dirty="0"/>
              <a:t>Escuela Superior de cómputo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Alumnos: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Luciano Espina Melisa</a:t>
            </a:r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Mata Franco Carlos</a:t>
            </a:r>
          </a:p>
        </p:txBody>
      </p:sp>
    </p:spTree>
    <p:extLst>
      <p:ext uri="{BB962C8B-B14F-4D97-AF65-F5344CB8AC3E}">
        <p14:creationId xmlns:p14="http://schemas.microsoft.com/office/powerpoint/2010/main" val="317955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0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18000"/>
                  <a:satMod val="160000"/>
                  <a:lumMod val="28000"/>
                </a:schemeClr>
                <a:schemeClr val="bg2">
                  <a:tint val="95000"/>
                  <a:satMod val="160000"/>
                  <a:lumMod val="116000"/>
                </a:schemeClr>
              </a:duotone>
            </a:blip>
            <a:stretch/>
          </a:blipFill>
          <a:ln>
            <a:noFill/>
          </a:ln>
          <a:effectLst/>
        </p:spPr>
      </p:sp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374332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n para económicos doméstico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" r="9747" b="-3"/>
          <a:stretch/>
        </p:blipFill>
        <p:spPr bwMode="auto">
          <a:xfrm>
            <a:off x="1141858" y="1114868"/>
            <a:ext cx="2964561" cy="222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340" y="804806"/>
            <a:ext cx="3625595" cy="5248389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n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2" r="3" b="6430"/>
          <a:stretch/>
        </p:blipFill>
        <p:spPr bwMode="auto">
          <a:xfrm>
            <a:off x="1141716" y="3509433"/>
            <a:ext cx="2964702" cy="2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7471" y="628651"/>
            <a:ext cx="6588253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Actores económicos </a:t>
            </a:r>
          </a:p>
        </p:txBody>
      </p:sp>
    </p:spTree>
    <p:extLst>
      <p:ext uri="{BB962C8B-B14F-4D97-AF65-F5344CB8AC3E}">
        <p14:creationId xmlns:p14="http://schemas.microsoft.com/office/powerpoint/2010/main" val="256156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conomia domestic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r="15692" b="-1"/>
          <a:stretch/>
        </p:blipFill>
        <p:spPr bwMode="auto">
          <a:xfrm>
            <a:off x="20" y="10"/>
            <a:ext cx="755292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Straight Connector 6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9209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54444" y="609600"/>
            <a:ext cx="3113112" cy="1326321"/>
          </a:xfrm>
        </p:spPr>
        <p:txBody>
          <a:bodyPr>
            <a:normAutofit/>
          </a:bodyPr>
          <a:lstStyle/>
          <a:p>
            <a:r>
              <a:rPr lang="es-MX" dirty="0"/>
              <a:t>Economía doméstica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54444" y="2096064"/>
            <a:ext cx="3113112" cy="3695136"/>
          </a:xfrm>
        </p:spPr>
        <p:txBody>
          <a:bodyPr>
            <a:normAutofit/>
          </a:bodyPr>
          <a:lstStyle/>
          <a:p>
            <a:r>
              <a:rPr lang="es-MX" dirty="0">
                <a:effectLst/>
              </a:rPr>
              <a:t>Es un micro entorno en donde las familias ahorrarán, invierten, gastan, comercian y pierden. 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36110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1" r="14830"/>
          <a:stretch/>
        </p:blipFill>
        <p:spPr bwMode="auto">
          <a:xfrm>
            <a:off x="20" y="10"/>
            <a:ext cx="463598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Straight Connector 6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6007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s-MX" dirty="0"/>
              <a:t>EMPRESAS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27471" y="2096064"/>
            <a:ext cx="6340085" cy="3695136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dirty="0"/>
              <a:t>Conjunto de factores de producción (recursos naturales, trabajo y capital)</a:t>
            </a:r>
          </a:p>
          <a:p>
            <a:pPr algn="just"/>
            <a:r>
              <a:rPr lang="es-MX" dirty="0"/>
              <a:t>Producción de bienes y servicios:</a:t>
            </a:r>
          </a:p>
          <a:p>
            <a:pPr marL="0" indent="0" algn="just">
              <a:buNone/>
            </a:pPr>
            <a:r>
              <a:rPr lang="es-MX" dirty="0"/>
              <a:t>Cumplen en el desarrollo de la actividad económica, es decir, transformar factores en productos</a:t>
            </a:r>
          </a:p>
          <a:p>
            <a:pPr algn="just"/>
            <a:r>
              <a:rPr lang="es-MX" dirty="0"/>
              <a:t>Demanda de factores productivos:</a:t>
            </a:r>
          </a:p>
          <a:p>
            <a:pPr marL="0" indent="0" algn="just">
              <a:buNone/>
            </a:pPr>
            <a:r>
              <a:rPr lang="es-MX" dirty="0"/>
              <a:t>Contratación de trabajadores y adquirir factores productivos.</a:t>
            </a:r>
          </a:p>
        </p:txBody>
      </p:sp>
    </p:spTree>
    <p:extLst>
      <p:ext uri="{BB962C8B-B14F-4D97-AF65-F5344CB8AC3E}">
        <p14:creationId xmlns:p14="http://schemas.microsoft.com/office/powerpoint/2010/main" val="165256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522922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Resultado de imagen para sector public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6" r="10499"/>
          <a:stretch/>
        </p:blipFill>
        <p:spPr bwMode="auto">
          <a:xfrm>
            <a:off x="1141857" y="1114868"/>
            <a:ext cx="4450460" cy="462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2" name="Rectangle 6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5109182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5091" y="609600"/>
            <a:ext cx="4832465" cy="1326321"/>
          </a:xfrm>
        </p:spPr>
        <p:txBody>
          <a:bodyPr>
            <a:normAutofit/>
          </a:bodyPr>
          <a:lstStyle/>
          <a:p>
            <a:r>
              <a:rPr lang="es-MX" dirty="0"/>
              <a:t>Sector gubernamental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35091" y="2096064"/>
            <a:ext cx="4832465" cy="3695136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dirty="0"/>
              <a:t>Controla directamente los poderes públicos</a:t>
            </a:r>
          </a:p>
          <a:p>
            <a:pPr algn="just"/>
            <a:r>
              <a:rPr lang="es-MX" dirty="0"/>
              <a:t>Las administraciones y organismos públicos:</a:t>
            </a:r>
          </a:p>
          <a:p>
            <a:pPr marL="0" indent="0" algn="just">
              <a:buNone/>
            </a:pPr>
            <a:r>
              <a:rPr lang="es-MX" dirty="0"/>
              <a:t>Que es la administración territorial</a:t>
            </a:r>
          </a:p>
          <a:p>
            <a:pPr algn="just"/>
            <a:r>
              <a:rPr lang="es-MX" dirty="0"/>
              <a:t>Sector público empresarial</a:t>
            </a:r>
          </a:p>
          <a:p>
            <a:pPr marL="0" indent="0" algn="just">
              <a:buNone/>
            </a:pPr>
            <a:r>
              <a:rPr lang="es-MX" dirty="0"/>
              <a:t>Formado por las empresas de propiedad del estado o alguna otra administración central</a:t>
            </a:r>
          </a:p>
        </p:txBody>
      </p:sp>
    </p:spTree>
    <p:extLst>
      <p:ext uri="{BB962C8B-B14F-4D97-AF65-F5344CB8AC3E}">
        <p14:creationId xmlns:p14="http://schemas.microsoft.com/office/powerpoint/2010/main" val="2685924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Damasco</Template>
  <TotalTime>72</TotalTime>
  <Words>116</Words>
  <Application>Microsoft Office PowerPoint</Application>
  <PresentationFormat>Panorámica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INSTITUTO POLITÉCNICO NACIONAL  Escuela Superior de cómputo</vt:lpstr>
      <vt:lpstr>Actores económicos </vt:lpstr>
      <vt:lpstr>Economía doméstica</vt:lpstr>
      <vt:lpstr>EMPRESAS</vt:lpstr>
      <vt:lpstr>Sector gubernamental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POLITÉCNICO NACIONAL  Escuela Superior de cómputo</dc:title>
  <dc:creator>Melisa Luciano</dc:creator>
  <cp:lastModifiedBy>Melisa Luciano</cp:lastModifiedBy>
  <cp:revision>4</cp:revision>
  <dcterms:created xsi:type="dcterms:W3CDTF">2017-02-02T20:56:19Z</dcterms:created>
  <dcterms:modified xsi:type="dcterms:W3CDTF">2017-02-02T22:08:26Z</dcterms:modified>
</cp:coreProperties>
</file>