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61" r:id="rId3"/>
    <p:sldId id="257" r:id="rId4"/>
    <p:sldId id="277" r:id="rId5"/>
    <p:sldId id="279" r:id="rId6"/>
    <p:sldId id="281" r:id="rId7"/>
    <p:sldId id="278" r:id="rId8"/>
    <p:sldId id="280" r:id="rId9"/>
    <p:sldId id="263" r:id="rId10"/>
    <p:sldId id="262" r:id="rId11"/>
    <p:sldId id="264" r:id="rId12"/>
    <p:sldId id="265" r:id="rId13"/>
    <p:sldId id="266" r:id="rId14"/>
    <p:sldId id="268" r:id="rId15"/>
    <p:sldId id="269" r:id="rId16"/>
    <p:sldId id="259" r:id="rId17"/>
    <p:sldId id="274" r:id="rId18"/>
    <p:sldId id="271" r:id="rId19"/>
    <p:sldId id="272" r:id="rId20"/>
    <p:sldId id="258" r:id="rId21"/>
    <p:sldId id="267" r:id="rId22"/>
    <p:sldId id="276"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9DBAAD-C988-4064-83F3-668D4A217357}"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6FC81B94-7559-43FA-BC34-EDCF9235AF9D}">
      <dgm:prSet/>
      <dgm:spPr/>
      <dgm:t>
        <a:bodyPr/>
        <a:lstStyle/>
        <a:p>
          <a:r>
            <a:rPr lang="es-MX" dirty="0"/>
            <a:t>Indica acarreo o préstamo en el bit más significativo, después de una operación aritmética</a:t>
          </a:r>
          <a:endParaRPr lang="en-US" dirty="0"/>
        </a:p>
      </dgm:t>
    </dgm:pt>
    <dgm:pt modelId="{FABFA768-99D1-4AA9-806A-4791F4CD19C0}" type="parTrans" cxnId="{10B00E9F-9769-474E-8744-265D70C7F787}">
      <dgm:prSet/>
      <dgm:spPr/>
      <dgm:t>
        <a:bodyPr/>
        <a:lstStyle/>
        <a:p>
          <a:endParaRPr lang="en-US"/>
        </a:p>
      </dgm:t>
    </dgm:pt>
    <dgm:pt modelId="{0ADE3863-7081-46BB-BEBF-DE25C7EBBFBC}" type="sibTrans" cxnId="{10B00E9F-9769-474E-8744-265D70C7F787}">
      <dgm:prSet/>
      <dgm:spPr/>
      <dgm:t>
        <a:bodyPr/>
        <a:lstStyle/>
        <a:p>
          <a:endParaRPr lang="en-US"/>
        </a:p>
      </dgm:t>
    </dgm:pt>
    <dgm:pt modelId="{6F2FF8D6-4EB9-4156-92BC-A069EC085AF2}">
      <dgm:prSet/>
      <dgm:spPr/>
      <dgm:t>
        <a:bodyPr/>
        <a:lstStyle/>
        <a:p>
          <a:r>
            <a:rPr lang="es-MX"/>
            <a:t>Cf= 0; No hubo acarreo </a:t>
          </a:r>
          <a:endParaRPr lang="en-US"/>
        </a:p>
      </dgm:t>
    </dgm:pt>
    <dgm:pt modelId="{0D358ED0-B1EC-46D7-8B93-70E2E16B1D4D}" type="parTrans" cxnId="{CA6CA9C5-88E6-485C-A5EA-E0EF5714985D}">
      <dgm:prSet/>
      <dgm:spPr/>
      <dgm:t>
        <a:bodyPr/>
        <a:lstStyle/>
        <a:p>
          <a:endParaRPr lang="en-US"/>
        </a:p>
      </dgm:t>
    </dgm:pt>
    <dgm:pt modelId="{B149C537-D982-444B-BDBC-656053232BDB}" type="sibTrans" cxnId="{CA6CA9C5-88E6-485C-A5EA-E0EF5714985D}">
      <dgm:prSet/>
      <dgm:spPr/>
      <dgm:t>
        <a:bodyPr/>
        <a:lstStyle/>
        <a:p>
          <a:endParaRPr lang="en-US"/>
        </a:p>
      </dgm:t>
    </dgm:pt>
    <dgm:pt modelId="{4FFF8BE7-FC2D-4118-B88B-F85F4AEB55E2}">
      <dgm:prSet/>
      <dgm:spPr/>
      <dgm:t>
        <a:bodyPr/>
        <a:lstStyle/>
        <a:p>
          <a:r>
            <a:rPr lang="es-MX"/>
            <a:t>Cf= 1; hubo acarreo</a:t>
          </a:r>
          <a:endParaRPr lang="en-US"/>
        </a:p>
      </dgm:t>
    </dgm:pt>
    <dgm:pt modelId="{7CF4F0BF-D126-4113-A5C4-18314F0727C6}" type="parTrans" cxnId="{1676200A-488C-4553-98AC-FAD9D2E663E8}">
      <dgm:prSet/>
      <dgm:spPr/>
      <dgm:t>
        <a:bodyPr/>
        <a:lstStyle/>
        <a:p>
          <a:endParaRPr lang="en-US"/>
        </a:p>
      </dgm:t>
    </dgm:pt>
    <dgm:pt modelId="{E060AD70-D48C-4B9B-A181-980B9A9D9CC1}" type="sibTrans" cxnId="{1676200A-488C-4553-98AC-FAD9D2E663E8}">
      <dgm:prSet/>
      <dgm:spPr/>
      <dgm:t>
        <a:bodyPr/>
        <a:lstStyle/>
        <a:p>
          <a:endParaRPr lang="en-US"/>
        </a:p>
      </dgm:t>
    </dgm:pt>
    <dgm:pt modelId="{5660992B-4D8F-4EC3-94B7-A305B5AE81D9}" type="pres">
      <dgm:prSet presAssocID="{6C9DBAAD-C988-4064-83F3-668D4A217357}" presName="hierChild1" presStyleCnt="0">
        <dgm:presLayoutVars>
          <dgm:chPref val="1"/>
          <dgm:dir/>
          <dgm:animOne val="branch"/>
          <dgm:animLvl val="lvl"/>
          <dgm:resizeHandles/>
        </dgm:presLayoutVars>
      </dgm:prSet>
      <dgm:spPr/>
    </dgm:pt>
    <dgm:pt modelId="{347832F0-A77D-4547-9F00-C5FE85815A7C}" type="pres">
      <dgm:prSet presAssocID="{6FC81B94-7559-43FA-BC34-EDCF9235AF9D}" presName="hierRoot1" presStyleCnt="0"/>
      <dgm:spPr/>
    </dgm:pt>
    <dgm:pt modelId="{2F4935E2-4931-4301-ADFD-06A1A46A24D0}" type="pres">
      <dgm:prSet presAssocID="{6FC81B94-7559-43FA-BC34-EDCF9235AF9D}" presName="composite" presStyleCnt="0"/>
      <dgm:spPr/>
    </dgm:pt>
    <dgm:pt modelId="{3EE745EA-E1E4-4DD9-879B-78752187339F}" type="pres">
      <dgm:prSet presAssocID="{6FC81B94-7559-43FA-BC34-EDCF9235AF9D}" presName="background" presStyleLbl="node0" presStyleIdx="0" presStyleCnt="3"/>
      <dgm:spPr/>
    </dgm:pt>
    <dgm:pt modelId="{8DEF0A71-80D2-46C7-8F6E-9C1E082809BA}" type="pres">
      <dgm:prSet presAssocID="{6FC81B94-7559-43FA-BC34-EDCF9235AF9D}" presName="text" presStyleLbl="fgAcc0" presStyleIdx="0" presStyleCnt="3">
        <dgm:presLayoutVars>
          <dgm:chPref val="3"/>
        </dgm:presLayoutVars>
      </dgm:prSet>
      <dgm:spPr/>
    </dgm:pt>
    <dgm:pt modelId="{1A5D9754-4A1E-48C3-8A3E-287985A80B9A}" type="pres">
      <dgm:prSet presAssocID="{6FC81B94-7559-43FA-BC34-EDCF9235AF9D}" presName="hierChild2" presStyleCnt="0"/>
      <dgm:spPr/>
    </dgm:pt>
    <dgm:pt modelId="{4B8C090A-7962-4716-89A0-74AB48DF2883}" type="pres">
      <dgm:prSet presAssocID="{6F2FF8D6-4EB9-4156-92BC-A069EC085AF2}" presName="hierRoot1" presStyleCnt="0"/>
      <dgm:spPr/>
    </dgm:pt>
    <dgm:pt modelId="{69D2E0FF-D3D9-41DA-B052-5DAD107EBB93}" type="pres">
      <dgm:prSet presAssocID="{6F2FF8D6-4EB9-4156-92BC-A069EC085AF2}" presName="composite" presStyleCnt="0"/>
      <dgm:spPr/>
    </dgm:pt>
    <dgm:pt modelId="{EF8B5D3C-89AC-4ADA-881A-B504CE798FD5}" type="pres">
      <dgm:prSet presAssocID="{6F2FF8D6-4EB9-4156-92BC-A069EC085AF2}" presName="background" presStyleLbl="node0" presStyleIdx="1" presStyleCnt="3"/>
      <dgm:spPr/>
    </dgm:pt>
    <dgm:pt modelId="{ED316575-3700-4FAA-A696-98C91E955E98}" type="pres">
      <dgm:prSet presAssocID="{6F2FF8D6-4EB9-4156-92BC-A069EC085AF2}" presName="text" presStyleLbl="fgAcc0" presStyleIdx="1" presStyleCnt="3">
        <dgm:presLayoutVars>
          <dgm:chPref val="3"/>
        </dgm:presLayoutVars>
      </dgm:prSet>
      <dgm:spPr/>
    </dgm:pt>
    <dgm:pt modelId="{6CC1EC93-D250-493D-BE1A-8B9524D85A67}" type="pres">
      <dgm:prSet presAssocID="{6F2FF8D6-4EB9-4156-92BC-A069EC085AF2}" presName="hierChild2" presStyleCnt="0"/>
      <dgm:spPr/>
    </dgm:pt>
    <dgm:pt modelId="{02E647EB-9B8F-4DEF-AD92-BBD472496E13}" type="pres">
      <dgm:prSet presAssocID="{4FFF8BE7-FC2D-4118-B88B-F85F4AEB55E2}" presName="hierRoot1" presStyleCnt="0"/>
      <dgm:spPr/>
    </dgm:pt>
    <dgm:pt modelId="{139FEBC9-59D1-4DB9-A235-EF2867394F48}" type="pres">
      <dgm:prSet presAssocID="{4FFF8BE7-FC2D-4118-B88B-F85F4AEB55E2}" presName="composite" presStyleCnt="0"/>
      <dgm:spPr/>
    </dgm:pt>
    <dgm:pt modelId="{4889EB56-AEDF-4815-A505-95D953F951AA}" type="pres">
      <dgm:prSet presAssocID="{4FFF8BE7-FC2D-4118-B88B-F85F4AEB55E2}" presName="background" presStyleLbl="node0" presStyleIdx="2" presStyleCnt="3"/>
      <dgm:spPr/>
    </dgm:pt>
    <dgm:pt modelId="{05ACE7E2-9529-4202-86FE-8672AECF40EE}" type="pres">
      <dgm:prSet presAssocID="{4FFF8BE7-FC2D-4118-B88B-F85F4AEB55E2}" presName="text" presStyleLbl="fgAcc0" presStyleIdx="2" presStyleCnt="3">
        <dgm:presLayoutVars>
          <dgm:chPref val="3"/>
        </dgm:presLayoutVars>
      </dgm:prSet>
      <dgm:spPr/>
    </dgm:pt>
    <dgm:pt modelId="{7486928B-2578-4B48-9F8D-90CD6774BB73}" type="pres">
      <dgm:prSet presAssocID="{4FFF8BE7-FC2D-4118-B88B-F85F4AEB55E2}" presName="hierChild2" presStyleCnt="0"/>
      <dgm:spPr/>
    </dgm:pt>
  </dgm:ptLst>
  <dgm:cxnLst>
    <dgm:cxn modelId="{1676200A-488C-4553-98AC-FAD9D2E663E8}" srcId="{6C9DBAAD-C988-4064-83F3-668D4A217357}" destId="{4FFF8BE7-FC2D-4118-B88B-F85F4AEB55E2}" srcOrd="2" destOrd="0" parTransId="{7CF4F0BF-D126-4113-A5C4-18314F0727C6}" sibTransId="{E060AD70-D48C-4B9B-A181-980B9A9D9CC1}"/>
    <dgm:cxn modelId="{77C99A47-B60B-40ED-8199-8945DF301440}" type="presOf" srcId="{6FC81B94-7559-43FA-BC34-EDCF9235AF9D}" destId="{8DEF0A71-80D2-46C7-8F6E-9C1E082809BA}" srcOrd="0" destOrd="0" presId="urn:microsoft.com/office/officeart/2005/8/layout/hierarchy1"/>
    <dgm:cxn modelId="{1EDE0770-A072-4D30-9A08-9039D6968A42}" type="presOf" srcId="{6C9DBAAD-C988-4064-83F3-668D4A217357}" destId="{5660992B-4D8F-4EC3-94B7-A305B5AE81D9}" srcOrd="0" destOrd="0" presId="urn:microsoft.com/office/officeart/2005/8/layout/hierarchy1"/>
    <dgm:cxn modelId="{4E070A77-1EB7-4B94-9E39-30B00CD57824}" type="presOf" srcId="{4FFF8BE7-FC2D-4118-B88B-F85F4AEB55E2}" destId="{05ACE7E2-9529-4202-86FE-8672AECF40EE}" srcOrd="0" destOrd="0" presId="urn:microsoft.com/office/officeart/2005/8/layout/hierarchy1"/>
    <dgm:cxn modelId="{10B00E9F-9769-474E-8744-265D70C7F787}" srcId="{6C9DBAAD-C988-4064-83F3-668D4A217357}" destId="{6FC81B94-7559-43FA-BC34-EDCF9235AF9D}" srcOrd="0" destOrd="0" parTransId="{FABFA768-99D1-4AA9-806A-4791F4CD19C0}" sibTransId="{0ADE3863-7081-46BB-BEBF-DE25C7EBBFBC}"/>
    <dgm:cxn modelId="{CA6CA9C5-88E6-485C-A5EA-E0EF5714985D}" srcId="{6C9DBAAD-C988-4064-83F3-668D4A217357}" destId="{6F2FF8D6-4EB9-4156-92BC-A069EC085AF2}" srcOrd="1" destOrd="0" parTransId="{0D358ED0-B1EC-46D7-8B93-70E2E16B1D4D}" sibTransId="{B149C537-D982-444B-BDBC-656053232BDB}"/>
    <dgm:cxn modelId="{914E21F9-DA28-47E7-B99C-CD7B918A03A1}" type="presOf" srcId="{6F2FF8D6-4EB9-4156-92BC-A069EC085AF2}" destId="{ED316575-3700-4FAA-A696-98C91E955E98}" srcOrd="0" destOrd="0" presId="urn:microsoft.com/office/officeart/2005/8/layout/hierarchy1"/>
    <dgm:cxn modelId="{AE63FB86-2A0B-48AB-9C65-02E2276FAD6A}" type="presParOf" srcId="{5660992B-4D8F-4EC3-94B7-A305B5AE81D9}" destId="{347832F0-A77D-4547-9F00-C5FE85815A7C}" srcOrd="0" destOrd="0" presId="urn:microsoft.com/office/officeart/2005/8/layout/hierarchy1"/>
    <dgm:cxn modelId="{7137779E-1C9F-4F3C-A5FD-D56D1A35CB29}" type="presParOf" srcId="{347832F0-A77D-4547-9F00-C5FE85815A7C}" destId="{2F4935E2-4931-4301-ADFD-06A1A46A24D0}" srcOrd="0" destOrd="0" presId="urn:microsoft.com/office/officeart/2005/8/layout/hierarchy1"/>
    <dgm:cxn modelId="{C32A6363-72A1-4D06-91E1-556BDE3489A0}" type="presParOf" srcId="{2F4935E2-4931-4301-ADFD-06A1A46A24D0}" destId="{3EE745EA-E1E4-4DD9-879B-78752187339F}" srcOrd="0" destOrd="0" presId="urn:microsoft.com/office/officeart/2005/8/layout/hierarchy1"/>
    <dgm:cxn modelId="{9E076BE5-46DB-4BEC-B225-B568AB8EA4BA}" type="presParOf" srcId="{2F4935E2-4931-4301-ADFD-06A1A46A24D0}" destId="{8DEF0A71-80D2-46C7-8F6E-9C1E082809BA}" srcOrd="1" destOrd="0" presId="urn:microsoft.com/office/officeart/2005/8/layout/hierarchy1"/>
    <dgm:cxn modelId="{C2AEA72D-A09C-48BB-BD46-8E358B73542B}" type="presParOf" srcId="{347832F0-A77D-4547-9F00-C5FE85815A7C}" destId="{1A5D9754-4A1E-48C3-8A3E-287985A80B9A}" srcOrd="1" destOrd="0" presId="urn:microsoft.com/office/officeart/2005/8/layout/hierarchy1"/>
    <dgm:cxn modelId="{2EF9770C-8EBE-4E76-A282-B05478408259}" type="presParOf" srcId="{5660992B-4D8F-4EC3-94B7-A305B5AE81D9}" destId="{4B8C090A-7962-4716-89A0-74AB48DF2883}" srcOrd="1" destOrd="0" presId="urn:microsoft.com/office/officeart/2005/8/layout/hierarchy1"/>
    <dgm:cxn modelId="{C7E4731A-8219-48EB-B245-FC096C3776CC}" type="presParOf" srcId="{4B8C090A-7962-4716-89A0-74AB48DF2883}" destId="{69D2E0FF-D3D9-41DA-B052-5DAD107EBB93}" srcOrd="0" destOrd="0" presId="urn:microsoft.com/office/officeart/2005/8/layout/hierarchy1"/>
    <dgm:cxn modelId="{8888D836-B1D3-465F-A5C6-1017C14024FE}" type="presParOf" srcId="{69D2E0FF-D3D9-41DA-B052-5DAD107EBB93}" destId="{EF8B5D3C-89AC-4ADA-881A-B504CE798FD5}" srcOrd="0" destOrd="0" presId="urn:microsoft.com/office/officeart/2005/8/layout/hierarchy1"/>
    <dgm:cxn modelId="{8734491A-AF70-4179-BCE3-F6AE486AE73C}" type="presParOf" srcId="{69D2E0FF-D3D9-41DA-B052-5DAD107EBB93}" destId="{ED316575-3700-4FAA-A696-98C91E955E98}" srcOrd="1" destOrd="0" presId="urn:microsoft.com/office/officeart/2005/8/layout/hierarchy1"/>
    <dgm:cxn modelId="{822E69DC-124F-4B02-A199-415DE29386AC}" type="presParOf" srcId="{4B8C090A-7962-4716-89A0-74AB48DF2883}" destId="{6CC1EC93-D250-493D-BE1A-8B9524D85A67}" srcOrd="1" destOrd="0" presId="urn:microsoft.com/office/officeart/2005/8/layout/hierarchy1"/>
    <dgm:cxn modelId="{30615D02-A93E-4F1A-9D37-24DD9D785205}" type="presParOf" srcId="{5660992B-4D8F-4EC3-94B7-A305B5AE81D9}" destId="{02E647EB-9B8F-4DEF-AD92-BBD472496E13}" srcOrd="2" destOrd="0" presId="urn:microsoft.com/office/officeart/2005/8/layout/hierarchy1"/>
    <dgm:cxn modelId="{6EF7111A-2752-4F52-B128-10641357D6A1}" type="presParOf" srcId="{02E647EB-9B8F-4DEF-AD92-BBD472496E13}" destId="{139FEBC9-59D1-4DB9-A235-EF2867394F48}" srcOrd="0" destOrd="0" presId="urn:microsoft.com/office/officeart/2005/8/layout/hierarchy1"/>
    <dgm:cxn modelId="{4702B787-50F0-4989-A5B8-9BF2F7AED686}" type="presParOf" srcId="{139FEBC9-59D1-4DB9-A235-EF2867394F48}" destId="{4889EB56-AEDF-4815-A505-95D953F951AA}" srcOrd="0" destOrd="0" presId="urn:microsoft.com/office/officeart/2005/8/layout/hierarchy1"/>
    <dgm:cxn modelId="{CE5724EB-E334-49C0-BD9E-2B8D0BF75720}" type="presParOf" srcId="{139FEBC9-59D1-4DB9-A235-EF2867394F48}" destId="{05ACE7E2-9529-4202-86FE-8672AECF40EE}" srcOrd="1" destOrd="0" presId="urn:microsoft.com/office/officeart/2005/8/layout/hierarchy1"/>
    <dgm:cxn modelId="{9FFC941A-54E6-4AD6-BD84-1E8BF10268EC}" type="presParOf" srcId="{02E647EB-9B8F-4DEF-AD92-BBD472496E13}" destId="{7486928B-2578-4B48-9F8D-90CD6774BB7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CF0B42-6E46-4EB1-92D0-B6734E7F440B}" type="doc">
      <dgm:prSet loTypeId="urn:microsoft.com/office/officeart/2008/layout/LinedList" loCatId="list" qsTypeId="urn:microsoft.com/office/officeart/2005/8/quickstyle/simple3" qsCatId="simple" csTypeId="urn:microsoft.com/office/officeart/2005/8/colors/colorful5" csCatId="colorful"/>
      <dgm:spPr/>
      <dgm:t>
        <a:bodyPr/>
        <a:lstStyle/>
        <a:p>
          <a:endParaRPr lang="en-US"/>
        </a:p>
      </dgm:t>
    </dgm:pt>
    <dgm:pt modelId="{C3F6B8B3-13EC-4AD3-88BA-6543A0A8DFE4}">
      <dgm:prSet/>
      <dgm:spPr/>
      <dgm:t>
        <a:bodyPr/>
        <a:lstStyle/>
        <a:p>
          <a:r>
            <a:rPr lang="es-MX"/>
            <a:t>Si vale 1: indica que hubo préstamo de nibble</a:t>
          </a:r>
          <a:endParaRPr lang="en-US"/>
        </a:p>
      </dgm:t>
    </dgm:pt>
    <dgm:pt modelId="{CA82957E-EA1C-4764-B2EC-E5C774184777}" type="parTrans" cxnId="{D76F9132-A98D-4A36-8AC4-FE6D6E58AECA}">
      <dgm:prSet/>
      <dgm:spPr/>
      <dgm:t>
        <a:bodyPr/>
        <a:lstStyle/>
        <a:p>
          <a:endParaRPr lang="en-US"/>
        </a:p>
      </dgm:t>
    </dgm:pt>
    <dgm:pt modelId="{ED4C741C-3535-470A-B8A2-54E964DED65F}" type="sibTrans" cxnId="{D76F9132-A98D-4A36-8AC4-FE6D6E58AECA}">
      <dgm:prSet/>
      <dgm:spPr/>
      <dgm:t>
        <a:bodyPr/>
        <a:lstStyle/>
        <a:p>
          <a:endParaRPr lang="en-US"/>
        </a:p>
      </dgm:t>
    </dgm:pt>
    <dgm:pt modelId="{E5465F1D-A0FA-42F9-8569-C4E96A17EE09}">
      <dgm:prSet/>
      <dgm:spPr/>
      <dgm:t>
        <a:bodyPr/>
        <a:lstStyle/>
        <a:p>
          <a:r>
            <a:rPr lang="es-MX"/>
            <a:t>Si vale 0: No hubo préstamo </a:t>
          </a:r>
          <a:endParaRPr lang="en-US"/>
        </a:p>
      </dgm:t>
    </dgm:pt>
    <dgm:pt modelId="{4C136D2C-4849-4DAB-87F8-9A84C4938FF2}" type="parTrans" cxnId="{A504CF41-7A41-4D46-A3E7-561FC0ECFA87}">
      <dgm:prSet/>
      <dgm:spPr/>
      <dgm:t>
        <a:bodyPr/>
        <a:lstStyle/>
        <a:p>
          <a:endParaRPr lang="en-US"/>
        </a:p>
      </dgm:t>
    </dgm:pt>
    <dgm:pt modelId="{6D287C80-E53D-404C-B2AA-673AE05A7CD8}" type="sibTrans" cxnId="{A504CF41-7A41-4D46-A3E7-561FC0ECFA87}">
      <dgm:prSet/>
      <dgm:spPr/>
      <dgm:t>
        <a:bodyPr/>
        <a:lstStyle/>
        <a:p>
          <a:endParaRPr lang="en-US"/>
        </a:p>
      </dgm:t>
    </dgm:pt>
    <dgm:pt modelId="{EC4F9AC8-A6A5-4F39-A310-4FC69C54CE10}" type="pres">
      <dgm:prSet presAssocID="{54CF0B42-6E46-4EB1-92D0-B6734E7F440B}" presName="vert0" presStyleCnt="0">
        <dgm:presLayoutVars>
          <dgm:dir/>
          <dgm:animOne val="branch"/>
          <dgm:animLvl val="lvl"/>
        </dgm:presLayoutVars>
      </dgm:prSet>
      <dgm:spPr/>
    </dgm:pt>
    <dgm:pt modelId="{AED72642-1ABC-4048-91B6-142F41340638}" type="pres">
      <dgm:prSet presAssocID="{C3F6B8B3-13EC-4AD3-88BA-6543A0A8DFE4}" presName="thickLine" presStyleLbl="alignNode1" presStyleIdx="0" presStyleCnt="2"/>
      <dgm:spPr/>
    </dgm:pt>
    <dgm:pt modelId="{A1FF4211-FC22-4DDF-AC40-F826E4BF23BF}" type="pres">
      <dgm:prSet presAssocID="{C3F6B8B3-13EC-4AD3-88BA-6543A0A8DFE4}" presName="horz1" presStyleCnt="0"/>
      <dgm:spPr/>
    </dgm:pt>
    <dgm:pt modelId="{91312B11-49B2-44CE-87D2-63A0E7A23BAF}" type="pres">
      <dgm:prSet presAssocID="{C3F6B8B3-13EC-4AD3-88BA-6543A0A8DFE4}" presName="tx1" presStyleLbl="revTx" presStyleIdx="0" presStyleCnt="2"/>
      <dgm:spPr/>
    </dgm:pt>
    <dgm:pt modelId="{C77F6D98-497F-481E-9EE0-F2B34DCA6243}" type="pres">
      <dgm:prSet presAssocID="{C3F6B8B3-13EC-4AD3-88BA-6543A0A8DFE4}" presName="vert1" presStyleCnt="0"/>
      <dgm:spPr/>
    </dgm:pt>
    <dgm:pt modelId="{A6AFAAE4-97E6-43D6-ACF3-23EBDCFC56C8}" type="pres">
      <dgm:prSet presAssocID="{E5465F1D-A0FA-42F9-8569-C4E96A17EE09}" presName="thickLine" presStyleLbl="alignNode1" presStyleIdx="1" presStyleCnt="2"/>
      <dgm:spPr/>
    </dgm:pt>
    <dgm:pt modelId="{C7ABDBBB-0D4C-42C6-BDE9-60E011A828F7}" type="pres">
      <dgm:prSet presAssocID="{E5465F1D-A0FA-42F9-8569-C4E96A17EE09}" presName="horz1" presStyleCnt="0"/>
      <dgm:spPr/>
    </dgm:pt>
    <dgm:pt modelId="{04F6EA27-621A-4BBE-9617-C8F4EFEAF541}" type="pres">
      <dgm:prSet presAssocID="{E5465F1D-A0FA-42F9-8569-C4E96A17EE09}" presName="tx1" presStyleLbl="revTx" presStyleIdx="1" presStyleCnt="2"/>
      <dgm:spPr/>
    </dgm:pt>
    <dgm:pt modelId="{DE583C24-97AE-4635-AC8B-BBEF6263665B}" type="pres">
      <dgm:prSet presAssocID="{E5465F1D-A0FA-42F9-8569-C4E96A17EE09}" presName="vert1" presStyleCnt="0"/>
      <dgm:spPr/>
    </dgm:pt>
  </dgm:ptLst>
  <dgm:cxnLst>
    <dgm:cxn modelId="{D76F9132-A98D-4A36-8AC4-FE6D6E58AECA}" srcId="{54CF0B42-6E46-4EB1-92D0-B6734E7F440B}" destId="{C3F6B8B3-13EC-4AD3-88BA-6543A0A8DFE4}" srcOrd="0" destOrd="0" parTransId="{CA82957E-EA1C-4764-B2EC-E5C774184777}" sibTransId="{ED4C741C-3535-470A-B8A2-54E964DED65F}"/>
    <dgm:cxn modelId="{A504CF41-7A41-4D46-A3E7-561FC0ECFA87}" srcId="{54CF0B42-6E46-4EB1-92D0-B6734E7F440B}" destId="{E5465F1D-A0FA-42F9-8569-C4E96A17EE09}" srcOrd="1" destOrd="0" parTransId="{4C136D2C-4849-4DAB-87F8-9A84C4938FF2}" sibTransId="{6D287C80-E53D-404C-B2AA-673AE05A7CD8}"/>
    <dgm:cxn modelId="{115A789F-F3DE-47E2-B7FC-D444EC8963EB}" type="presOf" srcId="{54CF0B42-6E46-4EB1-92D0-B6734E7F440B}" destId="{EC4F9AC8-A6A5-4F39-A310-4FC69C54CE10}" srcOrd="0" destOrd="0" presId="urn:microsoft.com/office/officeart/2008/layout/LinedList"/>
    <dgm:cxn modelId="{D651A6B3-491A-4F83-B290-427E09C76140}" type="presOf" srcId="{E5465F1D-A0FA-42F9-8569-C4E96A17EE09}" destId="{04F6EA27-621A-4BBE-9617-C8F4EFEAF541}" srcOrd="0" destOrd="0" presId="urn:microsoft.com/office/officeart/2008/layout/LinedList"/>
    <dgm:cxn modelId="{3F659CE6-93EA-4630-BD5C-9287A8E96E6E}" type="presOf" srcId="{C3F6B8B3-13EC-4AD3-88BA-6543A0A8DFE4}" destId="{91312B11-49B2-44CE-87D2-63A0E7A23BAF}" srcOrd="0" destOrd="0" presId="urn:microsoft.com/office/officeart/2008/layout/LinedList"/>
    <dgm:cxn modelId="{105A3E65-423D-4B57-A356-C7994C008C6C}" type="presParOf" srcId="{EC4F9AC8-A6A5-4F39-A310-4FC69C54CE10}" destId="{AED72642-1ABC-4048-91B6-142F41340638}" srcOrd="0" destOrd="0" presId="urn:microsoft.com/office/officeart/2008/layout/LinedList"/>
    <dgm:cxn modelId="{5E28CC0D-7B09-4499-B610-448A3C9AB7BC}" type="presParOf" srcId="{EC4F9AC8-A6A5-4F39-A310-4FC69C54CE10}" destId="{A1FF4211-FC22-4DDF-AC40-F826E4BF23BF}" srcOrd="1" destOrd="0" presId="urn:microsoft.com/office/officeart/2008/layout/LinedList"/>
    <dgm:cxn modelId="{06BF81F3-C4C5-414C-A9B3-B1087E431C1C}" type="presParOf" srcId="{A1FF4211-FC22-4DDF-AC40-F826E4BF23BF}" destId="{91312B11-49B2-44CE-87D2-63A0E7A23BAF}" srcOrd="0" destOrd="0" presId="urn:microsoft.com/office/officeart/2008/layout/LinedList"/>
    <dgm:cxn modelId="{D24E94B9-2A13-451A-BC10-F3EA50754660}" type="presParOf" srcId="{A1FF4211-FC22-4DDF-AC40-F826E4BF23BF}" destId="{C77F6D98-497F-481E-9EE0-F2B34DCA6243}" srcOrd="1" destOrd="0" presId="urn:microsoft.com/office/officeart/2008/layout/LinedList"/>
    <dgm:cxn modelId="{827C2F8D-8C59-440F-A2F6-895B09E645EA}" type="presParOf" srcId="{EC4F9AC8-A6A5-4F39-A310-4FC69C54CE10}" destId="{A6AFAAE4-97E6-43D6-ACF3-23EBDCFC56C8}" srcOrd="2" destOrd="0" presId="urn:microsoft.com/office/officeart/2008/layout/LinedList"/>
    <dgm:cxn modelId="{FA49EC39-9943-45C3-B254-0E5CFAB6846D}" type="presParOf" srcId="{EC4F9AC8-A6A5-4F39-A310-4FC69C54CE10}" destId="{C7ABDBBB-0D4C-42C6-BDE9-60E011A828F7}" srcOrd="3" destOrd="0" presId="urn:microsoft.com/office/officeart/2008/layout/LinedList"/>
    <dgm:cxn modelId="{FAC61460-745F-46E7-8774-20B3EDDBE1AC}" type="presParOf" srcId="{C7ABDBBB-0D4C-42C6-BDE9-60E011A828F7}" destId="{04F6EA27-621A-4BBE-9617-C8F4EFEAF541}" srcOrd="0" destOrd="0" presId="urn:microsoft.com/office/officeart/2008/layout/LinedList"/>
    <dgm:cxn modelId="{3B708B85-4D8D-44EE-B441-7AF23CEE2D87}" type="presParOf" srcId="{C7ABDBBB-0D4C-42C6-BDE9-60E011A828F7}" destId="{DE583C24-97AE-4635-AC8B-BBEF626366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D76AEC-BB40-40CF-A503-3E4B5D968538}" type="doc">
      <dgm:prSet loTypeId="urn:microsoft.com/office/officeart/2005/8/layout/hierarchy1" loCatId="hierarchy" qsTypeId="urn:microsoft.com/office/officeart/2005/8/quickstyle/simple3" qsCatId="simple" csTypeId="urn:microsoft.com/office/officeart/2005/8/colors/accent0_3" csCatId="mainScheme"/>
      <dgm:spPr/>
      <dgm:t>
        <a:bodyPr/>
        <a:lstStyle/>
        <a:p>
          <a:endParaRPr lang="en-US"/>
        </a:p>
      </dgm:t>
    </dgm:pt>
    <dgm:pt modelId="{40ABA7B0-C84C-40E5-AA3D-D829C3DE7291}">
      <dgm:prSet/>
      <dgm:spPr/>
      <dgm:t>
        <a:bodyPr/>
        <a:lstStyle/>
        <a:p>
          <a:r>
            <a:rPr lang="es-MX"/>
            <a:t>Se activa después de que una operación aritmética de suma  o resta ha ocurrido un sobreflujo </a:t>
          </a:r>
          <a:endParaRPr lang="en-US"/>
        </a:p>
      </dgm:t>
    </dgm:pt>
    <dgm:pt modelId="{6333AB61-B491-4A91-89AE-2CEBDC0E8922}" type="parTrans" cxnId="{548D80F6-8C42-434F-AA81-10C45211A9D3}">
      <dgm:prSet/>
      <dgm:spPr/>
      <dgm:t>
        <a:bodyPr/>
        <a:lstStyle/>
        <a:p>
          <a:endParaRPr lang="en-US"/>
        </a:p>
      </dgm:t>
    </dgm:pt>
    <dgm:pt modelId="{16458018-F5CF-4386-B022-F3123D88BAB3}" type="sibTrans" cxnId="{548D80F6-8C42-434F-AA81-10C45211A9D3}">
      <dgm:prSet/>
      <dgm:spPr/>
      <dgm:t>
        <a:bodyPr/>
        <a:lstStyle/>
        <a:p>
          <a:endParaRPr lang="en-US"/>
        </a:p>
      </dgm:t>
    </dgm:pt>
    <dgm:pt modelId="{58077698-3C9B-4A4A-AEDC-CA3D4FD5F234}">
      <dgm:prSet/>
      <dgm:spPr/>
      <dgm:t>
        <a:bodyPr/>
        <a:lstStyle/>
        <a:p>
          <a:r>
            <a:rPr lang="es-MX"/>
            <a:t>No hubo sobre flujo (Of = 0)</a:t>
          </a:r>
          <a:endParaRPr lang="en-US"/>
        </a:p>
      </dgm:t>
    </dgm:pt>
    <dgm:pt modelId="{8E8CC318-64C3-47DA-AC41-7168261C8C17}" type="parTrans" cxnId="{98FC93DC-9EC9-4044-8C71-29EE58CC46EB}">
      <dgm:prSet/>
      <dgm:spPr/>
      <dgm:t>
        <a:bodyPr/>
        <a:lstStyle/>
        <a:p>
          <a:endParaRPr lang="en-US"/>
        </a:p>
      </dgm:t>
    </dgm:pt>
    <dgm:pt modelId="{0F12FB3B-4C64-452B-9313-B662553B994E}" type="sibTrans" cxnId="{98FC93DC-9EC9-4044-8C71-29EE58CC46EB}">
      <dgm:prSet/>
      <dgm:spPr/>
      <dgm:t>
        <a:bodyPr/>
        <a:lstStyle/>
        <a:p>
          <a:endParaRPr lang="en-US"/>
        </a:p>
      </dgm:t>
    </dgm:pt>
    <dgm:pt modelId="{3FC84BB9-EA83-44EF-BDBA-D5B5EEB11AE7}">
      <dgm:prSet/>
      <dgm:spPr/>
      <dgm:t>
        <a:bodyPr/>
        <a:lstStyle/>
        <a:p>
          <a:r>
            <a:rPr lang="es-MX"/>
            <a:t>Hubo sobre flujo (Of = 1)</a:t>
          </a:r>
          <a:endParaRPr lang="en-US"/>
        </a:p>
      </dgm:t>
    </dgm:pt>
    <dgm:pt modelId="{0CA313CA-81EF-402C-8B2B-BBD2A404381B}" type="parTrans" cxnId="{70383A55-7021-4108-8590-D865A280DFCB}">
      <dgm:prSet/>
      <dgm:spPr/>
      <dgm:t>
        <a:bodyPr/>
        <a:lstStyle/>
        <a:p>
          <a:endParaRPr lang="en-US"/>
        </a:p>
      </dgm:t>
    </dgm:pt>
    <dgm:pt modelId="{64AA5857-05BA-4484-BB40-3EFA75695F07}" type="sibTrans" cxnId="{70383A55-7021-4108-8590-D865A280DFCB}">
      <dgm:prSet/>
      <dgm:spPr/>
      <dgm:t>
        <a:bodyPr/>
        <a:lstStyle/>
        <a:p>
          <a:endParaRPr lang="en-US"/>
        </a:p>
      </dgm:t>
    </dgm:pt>
    <dgm:pt modelId="{050A603B-9506-43EC-9A6C-D51DD672576C}" type="pres">
      <dgm:prSet presAssocID="{A8D76AEC-BB40-40CF-A503-3E4B5D968538}" presName="hierChild1" presStyleCnt="0">
        <dgm:presLayoutVars>
          <dgm:chPref val="1"/>
          <dgm:dir/>
          <dgm:animOne val="branch"/>
          <dgm:animLvl val="lvl"/>
          <dgm:resizeHandles/>
        </dgm:presLayoutVars>
      </dgm:prSet>
      <dgm:spPr/>
    </dgm:pt>
    <dgm:pt modelId="{6D07A85B-3BC7-43A9-BD9D-F07C65E82D60}" type="pres">
      <dgm:prSet presAssocID="{40ABA7B0-C84C-40E5-AA3D-D829C3DE7291}" presName="hierRoot1" presStyleCnt="0"/>
      <dgm:spPr/>
    </dgm:pt>
    <dgm:pt modelId="{2C924E68-B0C8-4386-A791-31EE608E1115}" type="pres">
      <dgm:prSet presAssocID="{40ABA7B0-C84C-40E5-AA3D-D829C3DE7291}" presName="composite" presStyleCnt="0"/>
      <dgm:spPr/>
    </dgm:pt>
    <dgm:pt modelId="{33A616BA-1CC4-47BE-816B-44AFCD03A1D2}" type="pres">
      <dgm:prSet presAssocID="{40ABA7B0-C84C-40E5-AA3D-D829C3DE7291}" presName="background" presStyleLbl="node0" presStyleIdx="0" presStyleCnt="3"/>
      <dgm:spPr/>
    </dgm:pt>
    <dgm:pt modelId="{06CBA384-BA9D-4F75-92E9-1B2018FAB99A}" type="pres">
      <dgm:prSet presAssocID="{40ABA7B0-C84C-40E5-AA3D-D829C3DE7291}" presName="text" presStyleLbl="fgAcc0" presStyleIdx="0" presStyleCnt="3">
        <dgm:presLayoutVars>
          <dgm:chPref val="3"/>
        </dgm:presLayoutVars>
      </dgm:prSet>
      <dgm:spPr/>
    </dgm:pt>
    <dgm:pt modelId="{56BF4CD6-EC0E-441D-A6F7-9558A52D3F4D}" type="pres">
      <dgm:prSet presAssocID="{40ABA7B0-C84C-40E5-AA3D-D829C3DE7291}" presName="hierChild2" presStyleCnt="0"/>
      <dgm:spPr/>
    </dgm:pt>
    <dgm:pt modelId="{11F1B58C-619A-403A-BC81-F6A1C3BA8C0E}" type="pres">
      <dgm:prSet presAssocID="{58077698-3C9B-4A4A-AEDC-CA3D4FD5F234}" presName="hierRoot1" presStyleCnt="0"/>
      <dgm:spPr/>
    </dgm:pt>
    <dgm:pt modelId="{D3FF5167-C512-4627-BFD8-35A456AF0C9C}" type="pres">
      <dgm:prSet presAssocID="{58077698-3C9B-4A4A-AEDC-CA3D4FD5F234}" presName="composite" presStyleCnt="0"/>
      <dgm:spPr/>
    </dgm:pt>
    <dgm:pt modelId="{B2859157-99B2-4B42-A1DE-EE127309F320}" type="pres">
      <dgm:prSet presAssocID="{58077698-3C9B-4A4A-AEDC-CA3D4FD5F234}" presName="background" presStyleLbl="node0" presStyleIdx="1" presStyleCnt="3"/>
      <dgm:spPr/>
    </dgm:pt>
    <dgm:pt modelId="{69647A36-55F0-4DF1-913D-8C4B79E6EF49}" type="pres">
      <dgm:prSet presAssocID="{58077698-3C9B-4A4A-AEDC-CA3D4FD5F234}" presName="text" presStyleLbl="fgAcc0" presStyleIdx="1" presStyleCnt="3">
        <dgm:presLayoutVars>
          <dgm:chPref val="3"/>
        </dgm:presLayoutVars>
      </dgm:prSet>
      <dgm:spPr/>
    </dgm:pt>
    <dgm:pt modelId="{F2A99526-AF97-484D-8071-9690B30EB11C}" type="pres">
      <dgm:prSet presAssocID="{58077698-3C9B-4A4A-AEDC-CA3D4FD5F234}" presName="hierChild2" presStyleCnt="0"/>
      <dgm:spPr/>
    </dgm:pt>
    <dgm:pt modelId="{1CBDD919-C4CC-4E3A-AD07-9DEC6E3399A4}" type="pres">
      <dgm:prSet presAssocID="{3FC84BB9-EA83-44EF-BDBA-D5B5EEB11AE7}" presName="hierRoot1" presStyleCnt="0"/>
      <dgm:spPr/>
    </dgm:pt>
    <dgm:pt modelId="{76147376-B860-454F-BE1A-FC6DA974562E}" type="pres">
      <dgm:prSet presAssocID="{3FC84BB9-EA83-44EF-BDBA-D5B5EEB11AE7}" presName="composite" presStyleCnt="0"/>
      <dgm:spPr/>
    </dgm:pt>
    <dgm:pt modelId="{7C2EE05E-2BB1-43EB-BDE7-F014153A5E7C}" type="pres">
      <dgm:prSet presAssocID="{3FC84BB9-EA83-44EF-BDBA-D5B5EEB11AE7}" presName="background" presStyleLbl="node0" presStyleIdx="2" presStyleCnt="3"/>
      <dgm:spPr/>
    </dgm:pt>
    <dgm:pt modelId="{F0890865-AB44-4B70-B506-EEBE7D504376}" type="pres">
      <dgm:prSet presAssocID="{3FC84BB9-EA83-44EF-BDBA-D5B5EEB11AE7}" presName="text" presStyleLbl="fgAcc0" presStyleIdx="2" presStyleCnt="3">
        <dgm:presLayoutVars>
          <dgm:chPref val="3"/>
        </dgm:presLayoutVars>
      </dgm:prSet>
      <dgm:spPr/>
    </dgm:pt>
    <dgm:pt modelId="{1E7C4CAC-72D5-4563-B6F9-562994FF8CC9}" type="pres">
      <dgm:prSet presAssocID="{3FC84BB9-EA83-44EF-BDBA-D5B5EEB11AE7}" presName="hierChild2" presStyleCnt="0"/>
      <dgm:spPr/>
    </dgm:pt>
  </dgm:ptLst>
  <dgm:cxnLst>
    <dgm:cxn modelId="{FFE45533-7DD6-42E7-9DB6-08A0D35FD5D5}" type="presOf" srcId="{40ABA7B0-C84C-40E5-AA3D-D829C3DE7291}" destId="{06CBA384-BA9D-4F75-92E9-1B2018FAB99A}" srcOrd="0" destOrd="0" presId="urn:microsoft.com/office/officeart/2005/8/layout/hierarchy1"/>
    <dgm:cxn modelId="{88D6385D-3C24-4E06-87B8-A7B1DC49666C}" type="presOf" srcId="{58077698-3C9B-4A4A-AEDC-CA3D4FD5F234}" destId="{69647A36-55F0-4DF1-913D-8C4B79E6EF49}" srcOrd="0" destOrd="0" presId="urn:microsoft.com/office/officeart/2005/8/layout/hierarchy1"/>
    <dgm:cxn modelId="{70383A55-7021-4108-8590-D865A280DFCB}" srcId="{A8D76AEC-BB40-40CF-A503-3E4B5D968538}" destId="{3FC84BB9-EA83-44EF-BDBA-D5B5EEB11AE7}" srcOrd="2" destOrd="0" parTransId="{0CA313CA-81EF-402C-8B2B-BBD2A404381B}" sibTransId="{64AA5857-05BA-4484-BB40-3EFA75695F07}"/>
    <dgm:cxn modelId="{9546A2C6-5AF5-4F7E-A916-D9F25A162786}" type="presOf" srcId="{3FC84BB9-EA83-44EF-BDBA-D5B5EEB11AE7}" destId="{F0890865-AB44-4B70-B506-EEBE7D504376}" srcOrd="0" destOrd="0" presId="urn:microsoft.com/office/officeart/2005/8/layout/hierarchy1"/>
    <dgm:cxn modelId="{98FC93DC-9EC9-4044-8C71-29EE58CC46EB}" srcId="{A8D76AEC-BB40-40CF-A503-3E4B5D968538}" destId="{58077698-3C9B-4A4A-AEDC-CA3D4FD5F234}" srcOrd="1" destOrd="0" parTransId="{8E8CC318-64C3-47DA-AC41-7168261C8C17}" sibTransId="{0F12FB3B-4C64-452B-9313-B662553B994E}"/>
    <dgm:cxn modelId="{185F73F5-B6C0-4B11-9854-7609418E5FDA}" type="presOf" srcId="{A8D76AEC-BB40-40CF-A503-3E4B5D968538}" destId="{050A603B-9506-43EC-9A6C-D51DD672576C}" srcOrd="0" destOrd="0" presId="urn:microsoft.com/office/officeart/2005/8/layout/hierarchy1"/>
    <dgm:cxn modelId="{548D80F6-8C42-434F-AA81-10C45211A9D3}" srcId="{A8D76AEC-BB40-40CF-A503-3E4B5D968538}" destId="{40ABA7B0-C84C-40E5-AA3D-D829C3DE7291}" srcOrd="0" destOrd="0" parTransId="{6333AB61-B491-4A91-89AE-2CEBDC0E8922}" sibTransId="{16458018-F5CF-4386-B022-F3123D88BAB3}"/>
    <dgm:cxn modelId="{A86E4208-D3CA-44CE-BD1D-1304299EA94C}" type="presParOf" srcId="{050A603B-9506-43EC-9A6C-D51DD672576C}" destId="{6D07A85B-3BC7-43A9-BD9D-F07C65E82D60}" srcOrd="0" destOrd="0" presId="urn:microsoft.com/office/officeart/2005/8/layout/hierarchy1"/>
    <dgm:cxn modelId="{3EBD8BD0-D37E-438E-8884-E92642D93D8B}" type="presParOf" srcId="{6D07A85B-3BC7-43A9-BD9D-F07C65E82D60}" destId="{2C924E68-B0C8-4386-A791-31EE608E1115}" srcOrd="0" destOrd="0" presId="urn:microsoft.com/office/officeart/2005/8/layout/hierarchy1"/>
    <dgm:cxn modelId="{B38BE4FD-BC40-4C87-A1D2-BF8A530FEC12}" type="presParOf" srcId="{2C924E68-B0C8-4386-A791-31EE608E1115}" destId="{33A616BA-1CC4-47BE-816B-44AFCD03A1D2}" srcOrd="0" destOrd="0" presId="urn:microsoft.com/office/officeart/2005/8/layout/hierarchy1"/>
    <dgm:cxn modelId="{8D7E7E7E-6B3B-43FC-8DA9-EDFCDEFA6F39}" type="presParOf" srcId="{2C924E68-B0C8-4386-A791-31EE608E1115}" destId="{06CBA384-BA9D-4F75-92E9-1B2018FAB99A}" srcOrd="1" destOrd="0" presId="urn:microsoft.com/office/officeart/2005/8/layout/hierarchy1"/>
    <dgm:cxn modelId="{1AC51D55-6688-47DC-9279-2B9B2489E457}" type="presParOf" srcId="{6D07A85B-3BC7-43A9-BD9D-F07C65E82D60}" destId="{56BF4CD6-EC0E-441D-A6F7-9558A52D3F4D}" srcOrd="1" destOrd="0" presId="urn:microsoft.com/office/officeart/2005/8/layout/hierarchy1"/>
    <dgm:cxn modelId="{54C81FDB-0322-4980-A6B8-BA4C4898426C}" type="presParOf" srcId="{050A603B-9506-43EC-9A6C-D51DD672576C}" destId="{11F1B58C-619A-403A-BC81-F6A1C3BA8C0E}" srcOrd="1" destOrd="0" presId="urn:microsoft.com/office/officeart/2005/8/layout/hierarchy1"/>
    <dgm:cxn modelId="{21722611-2223-4CB9-893F-E14560402256}" type="presParOf" srcId="{11F1B58C-619A-403A-BC81-F6A1C3BA8C0E}" destId="{D3FF5167-C512-4627-BFD8-35A456AF0C9C}" srcOrd="0" destOrd="0" presId="urn:microsoft.com/office/officeart/2005/8/layout/hierarchy1"/>
    <dgm:cxn modelId="{F3E4BA56-6272-4E01-8674-5FD53D7A4DAE}" type="presParOf" srcId="{D3FF5167-C512-4627-BFD8-35A456AF0C9C}" destId="{B2859157-99B2-4B42-A1DE-EE127309F320}" srcOrd="0" destOrd="0" presId="urn:microsoft.com/office/officeart/2005/8/layout/hierarchy1"/>
    <dgm:cxn modelId="{A226DE6A-86B1-48B6-935D-86B79CB66D0B}" type="presParOf" srcId="{D3FF5167-C512-4627-BFD8-35A456AF0C9C}" destId="{69647A36-55F0-4DF1-913D-8C4B79E6EF49}" srcOrd="1" destOrd="0" presId="urn:microsoft.com/office/officeart/2005/8/layout/hierarchy1"/>
    <dgm:cxn modelId="{EE77C1F6-1BC6-4F36-8935-1040EB7B0949}" type="presParOf" srcId="{11F1B58C-619A-403A-BC81-F6A1C3BA8C0E}" destId="{F2A99526-AF97-484D-8071-9690B30EB11C}" srcOrd="1" destOrd="0" presId="urn:microsoft.com/office/officeart/2005/8/layout/hierarchy1"/>
    <dgm:cxn modelId="{762C6A7C-C6B3-4FE9-AD1D-7D6B4128E978}" type="presParOf" srcId="{050A603B-9506-43EC-9A6C-D51DD672576C}" destId="{1CBDD919-C4CC-4E3A-AD07-9DEC6E3399A4}" srcOrd="2" destOrd="0" presId="urn:microsoft.com/office/officeart/2005/8/layout/hierarchy1"/>
    <dgm:cxn modelId="{290F7D58-CD3C-405C-B54E-BC074A92DE87}" type="presParOf" srcId="{1CBDD919-C4CC-4E3A-AD07-9DEC6E3399A4}" destId="{76147376-B860-454F-BE1A-FC6DA974562E}" srcOrd="0" destOrd="0" presId="urn:microsoft.com/office/officeart/2005/8/layout/hierarchy1"/>
    <dgm:cxn modelId="{C3A77B39-975F-4AC2-9B81-4E817FB92B10}" type="presParOf" srcId="{76147376-B860-454F-BE1A-FC6DA974562E}" destId="{7C2EE05E-2BB1-43EB-BDE7-F014153A5E7C}" srcOrd="0" destOrd="0" presId="urn:microsoft.com/office/officeart/2005/8/layout/hierarchy1"/>
    <dgm:cxn modelId="{806CCDA0-65A0-4849-B4FA-3F40C7DC802B}" type="presParOf" srcId="{76147376-B860-454F-BE1A-FC6DA974562E}" destId="{F0890865-AB44-4B70-B506-EEBE7D504376}" srcOrd="1" destOrd="0" presId="urn:microsoft.com/office/officeart/2005/8/layout/hierarchy1"/>
    <dgm:cxn modelId="{ED019F7B-4E10-40C2-97F1-BFA9B64CC756}" type="presParOf" srcId="{1CBDD919-C4CC-4E3A-AD07-9DEC6E3399A4}" destId="{1E7C4CAC-72D5-4563-B6F9-562994FF8CC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0794C3-9704-491A-9324-F719BF726B39}" type="doc">
      <dgm:prSet loTypeId="urn:microsoft.com/office/officeart/2005/8/layout/chevron1" loCatId="process" qsTypeId="urn:microsoft.com/office/officeart/2005/8/quickstyle/simple3" qsCatId="simple" csTypeId="urn:microsoft.com/office/officeart/2005/8/colors/colorful5" csCatId="colorful"/>
      <dgm:spPr/>
      <dgm:t>
        <a:bodyPr/>
        <a:lstStyle/>
        <a:p>
          <a:endParaRPr lang="en-US"/>
        </a:p>
      </dgm:t>
    </dgm:pt>
    <dgm:pt modelId="{B34EAC74-493C-47BF-85FD-4539BE6D4E5E}">
      <dgm:prSet/>
      <dgm:spPr/>
      <dgm:t>
        <a:bodyPr/>
        <a:lstStyle/>
        <a:p>
          <a:r>
            <a:rPr lang="es-MX"/>
            <a:t>Se refiere a la paridad del resultado de una operación aritmética o lógica</a:t>
          </a:r>
          <a:endParaRPr lang="en-US"/>
        </a:p>
      </dgm:t>
    </dgm:pt>
    <dgm:pt modelId="{4C983EE6-FEF1-4E7F-B7C1-FAB90F20D0C7}" type="parTrans" cxnId="{E35A24FD-E8F8-46CE-90C9-823F103E0E69}">
      <dgm:prSet/>
      <dgm:spPr/>
      <dgm:t>
        <a:bodyPr/>
        <a:lstStyle/>
        <a:p>
          <a:endParaRPr lang="en-US"/>
        </a:p>
      </dgm:t>
    </dgm:pt>
    <dgm:pt modelId="{2D8279BA-8729-47DA-A145-F8C0F42662D4}" type="sibTrans" cxnId="{E35A24FD-E8F8-46CE-90C9-823F103E0E69}">
      <dgm:prSet/>
      <dgm:spPr/>
      <dgm:t>
        <a:bodyPr/>
        <a:lstStyle/>
        <a:p>
          <a:endParaRPr lang="en-US"/>
        </a:p>
      </dgm:t>
    </dgm:pt>
    <dgm:pt modelId="{56F0D55D-FAC1-4D39-A2BA-563D39B8522B}">
      <dgm:prSet/>
      <dgm:spPr/>
      <dgm:t>
        <a:bodyPr/>
        <a:lstStyle/>
        <a:p>
          <a:r>
            <a:rPr lang="es-MX"/>
            <a:t>Si vale 1 = paridad par</a:t>
          </a:r>
          <a:endParaRPr lang="en-US"/>
        </a:p>
      </dgm:t>
    </dgm:pt>
    <dgm:pt modelId="{061BDB06-478B-464E-B478-51D4D60DDE4B}" type="parTrans" cxnId="{25A894EA-2048-4DA0-AA1D-342CEB660536}">
      <dgm:prSet/>
      <dgm:spPr/>
      <dgm:t>
        <a:bodyPr/>
        <a:lstStyle/>
        <a:p>
          <a:endParaRPr lang="en-US"/>
        </a:p>
      </dgm:t>
    </dgm:pt>
    <dgm:pt modelId="{BE0B1DE0-C6D8-4495-AF32-24E1C6F7F02B}" type="sibTrans" cxnId="{25A894EA-2048-4DA0-AA1D-342CEB660536}">
      <dgm:prSet/>
      <dgm:spPr/>
      <dgm:t>
        <a:bodyPr/>
        <a:lstStyle/>
        <a:p>
          <a:endParaRPr lang="en-US"/>
        </a:p>
      </dgm:t>
    </dgm:pt>
    <dgm:pt modelId="{A87E5C4B-5FA9-4C63-BD32-D4BAEDA0B2C7}">
      <dgm:prSet/>
      <dgm:spPr/>
      <dgm:t>
        <a:bodyPr/>
        <a:lstStyle/>
        <a:p>
          <a:r>
            <a:rPr lang="es-MX"/>
            <a:t>Si vale 0 = paridad impar</a:t>
          </a:r>
          <a:endParaRPr lang="en-US"/>
        </a:p>
      </dgm:t>
    </dgm:pt>
    <dgm:pt modelId="{5B8D2EB4-00EA-488B-B79F-C33704856845}" type="parTrans" cxnId="{191E6ABC-C8B8-4026-B7DB-2F36B5D055F1}">
      <dgm:prSet/>
      <dgm:spPr/>
      <dgm:t>
        <a:bodyPr/>
        <a:lstStyle/>
        <a:p>
          <a:endParaRPr lang="en-US"/>
        </a:p>
      </dgm:t>
    </dgm:pt>
    <dgm:pt modelId="{87D531A3-C2DA-40AD-A7F5-1EF3DBA921D9}" type="sibTrans" cxnId="{191E6ABC-C8B8-4026-B7DB-2F36B5D055F1}">
      <dgm:prSet/>
      <dgm:spPr/>
      <dgm:t>
        <a:bodyPr/>
        <a:lstStyle/>
        <a:p>
          <a:endParaRPr lang="en-US"/>
        </a:p>
      </dgm:t>
    </dgm:pt>
    <dgm:pt modelId="{6C2F0081-0503-4E49-B4CB-89A37218A902}" type="pres">
      <dgm:prSet presAssocID="{310794C3-9704-491A-9324-F719BF726B39}" presName="Name0" presStyleCnt="0">
        <dgm:presLayoutVars>
          <dgm:dir/>
          <dgm:animLvl val="lvl"/>
          <dgm:resizeHandles val="exact"/>
        </dgm:presLayoutVars>
      </dgm:prSet>
      <dgm:spPr/>
    </dgm:pt>
    <dgm:pt modelId="{B8A9A7ED-3C33-45C6-B826-0D952E3C528E}" type="pres">
      <dgm:prSet presAssocID="{B34EAC74-493C-47BF-85FD-4539BE6D4E5E}" presName="parTxOnly" presStyleLbl="node1" presStyleIdx="0" presStyleCnt="3">
        <dgm:presLayoutVars>
          <dgm:chMax val="0"/>
          <dgm:chPref val="0"/>
          <dgm:bulletEnabled val="1"/>
        </dgm:presLayoutVars>
      </dgm:prSet>
      <dgm:spPr/>
    </dgm:pt>
    <dgm:pt modelId="{A3FE73FB-92C6-4CD6-9CC6-E031719D6C51}" type="pres">
      <dgm:prSet presAssocID="{2D8279BA-8729-47DA-A145-F8C0F42662D4}" presName="parTxOnlySpace" presStyleCnt="0"/>
      <dgm:spPr/>
    </dgm:pt>
    <dgm:pt modelId="{90062106-3526-4DC7-90B1-78F668D74C90}" type="pres">
      <dgm:prSet presAssocID="{56F0D55D-FAC1-4D39-A2BA-563D39B8522B}" presName="parTxOnly" presStyleLbl="node1" presStyleIdx="1" presStyleCnt="3">
        <dgm:presLayoutVars>
          <dgm:chMax val="0"/>
          <dgm:chPref val="0"/>
          <dgm:bulletEnabled val="1"/>
        </dgm:presLayoutVars>
      </dgm:prSet>
      <dgm:spPr/>
    </dgm:pt>
    <dgm:pt modelId="{FA51E2E0-A0C7-40A6-9187-3C34CF36D1B8}" type="pres">
      <dgm:prSet presAssocID="{BE0B1DE0-C6D8-4495-AF32-24E1C6F7F02B}" presName="parTxOnlySpace" presStyleCnt="0"/>
      <dgm:spPr/>
    </dgm:pt>
    <dgm:pt modelId="{30BEA3D1-0F73-4C8B-9E01-116215224B45}" type="pres">
      <dgm:prSet presAssocID="{A87E5C4B-5FA9-4C63-BD32-D4BAEDA0B2C7}" presName="parTxOnly" presStyleLbl="node1" presStyleIdx="2" presStyleCnt="3">
        <dgm:presLayoutVars>
          <dgm:chMax val="0"/>
          <dgm:chPref val="0"/>
          <dgm:bulletEnabled val="1"/>
        </dgm:presLayoutVars>
      </dgm:prSet>
      <dgm:spPr/>
    </dgm:pt>
  </dgm:ptLst>
  <dgm:cxnLst>
    <dgm:cxn modelId="{1C77E18A-569B-4DC9-9580-A755D113272C}" type="presOf" srcId="{56F0D55D-FAC1-4D39-A2BA-563D39B8522B}" destId="{90062106-3526-4DC7-90B1-78F668D74C90}" srcOrd="0" destOrd="0" presId="urn:microsoft.com/office/officeart/2005/8/layout/chevron1"/>
    <dgm:cxn modelId="{51345A8F-9967-42E7-BD99-1DD74EE93B17}" type="presOf" srcId="{B34EAC74-493C-47BF-85FD-4539BE6D4E5E}" destId="{B8A9A7ED-3C33-45C6-B826-0D952E3C528E}" srcOrd="0" destOrd="0" presId="urn:microsoft.com/office/officeart/2005/8/layout/chevron1"/>
    <dgm:cxn modelId="{69CC1099-EF89-4F1B-AFA5-2F3ED4B3DA11}" type="presOf" srcId="{310794C3-9704-491A-9324-F719BF726B39}" destId="{6C2F0081-0503-4E49-B4CB-89A37218A902}" srcOrd="0" destOrd="0" presId="urn:microsoft.com/office/officeart/2005/8/layout/chevron1"/>
    <dgm:cxn modelId="{8D7E18B4-F57D-4D4B-A1AA-E2F3648C426C}" type="presOf" srcId="{A87E5C4B-5FA9-4C63-BD32-D4BAEDA0B2C7}" destId="{30BEA3D1-0F73-4C8B-9E01-116215224B45}" srcOrd="0" destOrd="0" presId="urn:microsoft.com/office/officeart/2005/8/layout/chevron1"/>
    <dgm:cxn modelId="{191E6ABC-C8B8-4026-B7DB-2F36B5D055F1}" srcId="{310794C3-9704-491A-9324-F719BF726B39}" destId="{A87E5C4B-5FA9-4C63-BD32-D4BAEDA0B2C7}" srcOrd="2" destOrd="0" parTransId="{5B8D2EB4-00EA-488B-B79F-C33704856845}" sibTransId="{87D531A3-C2DA-40AD-A7F5-1EF3DBA921D9}"/>
    <dgm:cxn modelId="{25A894EA-2048-4DA0-AA1D-342CEB660536}" srcId="{310794C3-9704-491A-9324-F719BF726B39}" destId="{56F0D55D-FAC1-4D39-A2BA-563D39B8522B}" srcOrd="1" destOrd="0" parTransId="{061BDB06-478B-464E-B478-51D4D60DDE4B}" sibTransId="{BE0B1DE0-C6D8-4495-AF32-24E1C6F7F02B}"/>
    <dgm:cxn modelId="{E35A24FD-E8F8-46CE-90C9-823F103E0E69}" srcId="{310794C3-9704-491A-9324-F719BF726B39}" destId="{B34EAC74-493C-47BF-85FD-4539BE6D4E5E}" srcOrd="0" destOrd="0" parTransId="{4C983EE6-FEF1-4E7F-B7C1-FAB90F20D0C7}" sibTransId="{2D8279BA-8729-47DA-A145-F8C0F42662D4}"/>
    <dgm:cxn modelId="{535BADEA-4DA5-43AC-8BFB-74CD6B7400C7}" type="presParOf" srcId="{6C2F0081-0503-4E49-B4CB-89A37218A902}" destId="{B8A9A7ED-3C33-45C6-B826-0D952E3C528E}" srcOrd="0" destOrd="0" presId="urn:microsoft.com/office/officeart/2005/8/layout/chevron1"/>
    <dgm:cxn modelId="{1CF74A2E-1289-40F9-9D62-C75E47E18CE4}" type="presParOf" srcId="{6C2F0081-0503-4E49-B4CB-89A37218A902}" destId="{A3FE73FB-92C6-4CD6-9CC6-E031719D6C51}" srcOrd="1" destOrd="0" presId="urn:microsoft.com/office/officeart/2005/8/layout/chevron1"/>
    <dgm:cxn modelId="{97E0189C-F717-427C-BB6F-C7FD74C22FA3}" type="presParOf" srcId="{6C2F0081-0503-4E49-B4CB-89A37218A902}" destId="{90062106-3526-4DC7-90B1-78F668D74C90}" srcOrd="2" destOrd="0" presId="urn:microsoft.com/office/officeart/2005/8/layout/chevron1"/>
    <dgm:cxn modelId="{7E5D8054-97BC-4396-A931-DD1195E2EE8A}" type="presParOf" srcId="{6C2F0081-0503-4E49-B4CB-89A37218A902}" destId="{FA51E2E0-A0C7-40A6-9187-3C34CF36D1B8}" srcOrd="3" destOrd="0" presId="urn:microsoft.com/office/officeart/2005/8/layout/chevron1"/>
    <dgm:cxn modelId="{F3D32427-69A6-4852-87A4-023D0BEAE51C}" type="presParOf" srcId="{6C2F0081-0503-4E49-B4CB-89A37218A902}" destId="{30BEA3D1-0F73-4C8B-9E01-116215224B45}"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1AFE46-D240-4CB9-945A-DBCB8FBFC267}"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57F2A35B-BCD6-4FAE-AE39-CD91CE1AE8DF}">
      <dgm:prSet/>
      <dgm:spPr/>
      <dgm:t>
        <a:bodyPr/>
        <a:lstStyle/>
        <a:p>
          <a:r>
            <a:rPr lang="es-MX"/>
            <a:t>Para operaciones lógicas y aritméticas, la bandera de cero se pone en el estado alto (1), si el resultado es cero.</a:t>
          </a:r>
          <a:endParaRPr lang="en-US"/>
        </a:p>
      </dgm:t>
    </dgm:pt>
    <dgm:pt modelId="{4117824F-E45C-4749-A124-3925C00CBF96}" type="parTrans" cxnId="{36F65227-7539-4568-A919-A38765D57E6C}">
      <dgm:prSet/>
      <dgm:spPr/>
      <dgm:t>
        <a:bodyPr/>
        <a:lstStyle/>
        <a:p>
          <a:endParaRPr lang="en-US"/>
        </a:p>
      </dgm:t>
    </dgm:pt>
    <dgm:pt modelId="{F2B321C0-1FFC-42C9-B976-B7BD6F280D6E}" type="sibTrans" cxnId="{36F65227-7539-4568-A919-A38765D57E6C}">
      <dgm:prSet/>
      <dgm:spPr/>
      <dgm:t>
        <a:bodyPr/>
        <a:lstStyle/>
        <a:p>
          <a:endParaRPr lang="en-US"/>
        </a:p>
      </dgm:t>
    </dgm:pt>
    <dgm:pt modelId="{7448A182-7CC6-4807-9972-F7CB7B9BE8E3}">
      <dgm:prSet/>
      <dgm:spPr/>
      <dgm:t>
        <a:bodyPr/>
        <a:lstStyle/>
        <a:p>
          <a:r>
            <a:rPr lang="es-MX"/>
            <a:t>En caso contrario la bandera se mantiene en estado bajo (0)</a:t>
          </a:r>
          <a:endParaRPr lang="en-US"/>
        </a:p>
      </dgm:t>
    </dgm:pt>
    <dgm:pt modelId="{FC2857AD-D203-4631-A9C5-44C47A122939}" type="parTrans" cxnId="{A3E4C7F0-2432-4FFF-BEAA-B47288FC0040}">
      <dgm:prSet/>
      <dgm:spPr/>
      <dgm:t>
        <a:bodyPr/>
        <a:lstStyle/>
        <a:p>
          <a:endParaRPr lang="en-US"/>
        </a:p>
      </dgm:t>
    </dgm:pt>
    <dgm:pt modelId="{85819DD6-6EC7-4961-A05D-E0C490AFEB2D}" type="sibTrans" cxnId="{A3E4C7F0-2432-4FFF-BEAA-B47288FC0040}">
      <dgm:prSet/>
      <dgm:spPr/>
      <dgm:t>
        <a:bodyPr/>
        <a:lstStyle/>
        <a:p>
          <a:endParaRPr lang="en-US"/>
        </a:p>
      </dgm:t>
    </dgm:pt>
    <dgm:pt modelId="{D8EA65E3-7B42-4288-83F6-C02CB4BE20A2}">
      <dgm:prSet/>
      <dgm:spPr/>
      <dgm:t>
        <a:bodyPr/>
        <a:lstStyle/>
        <a:p>
          <a:r>
            <a:rPr lang="es-MX"/>
            <a:t>El resultado no fue cero (Zf = 0)</a:t>
          </a:r>
          <a:endParaRPr lang="en-US"/>
        </a:p>
      </dgm:t>
    </dgm:pt>
    <dgm:pt modelId="{AFEC12B3-CA46-400E-8754-E5AE5492380A}" type="parTrans" cxnId="{C3BF6DC3-E892-4848-A90C-FDBC770C165B}">
      <dgm:prSet/>
      <dgm:spPr/>
      <dgm:t>
        <a:bodyPr/>
        <a:lstStyle/>
        <a:p>
          <a:endParaRPr lang="en-US"/>
        </a:p>
      </dgm:t>
    </dgm:pt>
    <dgm:pt modelId="{D9DA6799-BDA8-448F-BB61-C6DD4E0E2B60}" type="sibTrans" cxnId="{C3BF6DC3-E892-4848-A90C-FDBC770C165B}">
      <dgm:prSet/>
      <dgm:spPr/>
      <dgm:t>
        <a:bodyPr/>
        <a:lstStyle/>
        <a:p>
          <a:endParaRPr lang="en-US"/>
        </a:p>
      </dgm:t>
    </dgm:pt>
    <dgm:pt modelId="{6CAA4DBB-1059-4C95-98D5-8D904A6B220D}">
      <dgm:prSet/>
      <dgm:spPr/>
      <dgm:t>
        <a:bodyPr/>
        <a:lstStyle/>
        <a:p>
          <a:r>
            <a:rPr lang="es-MX"/>
            <a:t>El resultado fue cero (Zf = 1)</a:t>
          </a:r>
          <a:endParaRPr lang="en-US"/>
        </a:p>
      </dgm:t>
    </dgm:pt>
    <dgm:pt modelId="{0E2C8E4A-C0C1-43F9-852C-87DE5299A55D}" type="parTrans" cxnId="{AF9B2BAF-CBB1-4190-8654-03CBFB40E43F}">
      <dgm:prSet/>
      <dgm:spPr/>
      <dgm:t>
        <a:bodyPr/>
        <a:lstStyle/>
        <a:p>
          <a:endParaRPr lang="en-US"/>
        </a:p>
      </dgm:t>
    </dgm:pt>
    <dgm:pt modelId="{A8DDD657-D122-481C-B936-54FD6A443EEA}" type="sibTrans" cxnId="{AF9B2BAF-CBB1-4190-8654-03CBFB40E43F}">
      <dgm:prSet/>
      <dgm:spPr/>
      <dgm:t>
        <a:bodyPr/>
        <a:lstStyle/>
        <a:p>
          <a:endParaRPr lang="en-US"/>
        </a:p>
      </dgm:t>
    </dgm:pt>
    <dgm:pt modelId="{4A13A96A-4E4B-43C8-A118-662C129C751D}" type="pres">
      <dgm:prSet presAssocID="{131AFE46-D240-4CB9-945A-DBCB8FBFC267}" presName="Name0" presStyleCnt="0">
        <dgm:presLayoutVars>
          <dgm:dir/>
          <dgm:resizeHandles/>
        </dgm:presLayoutVars>
      </dgm:prSet>
      <dgm:spPr/>
    </dgm:pt>
    <dgm:pt modelId="{08D50F64-019C-438D-9E2F-23F4FD2D8A2F}" type="pres">
      <dgm:prSet presAssocID="{57F2A35B-BCD6-4FAE-AE39-CD91CE1AE8DF}" presName="compNode" presStyleCnt="0"/>
      <dgm:spPr/>
    </dgm:pt>
    <dgm:pt modelId="{B42B2A0A-3E83-40EA-9D71-7A7ED00C4A95}" type="pres">
      <dgm:prSet presAssocID="{57F2A35B-BCD6-4FAE-AE39-CD91CE1AE8DF}" presName="dummyConnPt" presStyleCnt="0"/>
      <dgm:spPr/>
    </dgm:pt>
    <dgm:pt modelId="{5BFA5488-47F1-4F81-AB48-703563231269}" type="pres">
      <dgm:prSet presAssocID="{57F2A35B-BCD6-4FAE-AE39-CD91CE1AE8DF}" presName="node" presStyleLbl="node1" presStyleIdx="0" presStyleCnt="4">
        <dgm:presLayoutVars>
          <dgm:bulletEnabled val="1"/>
        </dgm:presLayoutVars>
      </dgm:prSet>
      <dgm:spPr/>
    </dgm:pt>
    <dgm:pt modelId="{43C5EBF8-7F02-49EF-B033-CFC356914818}" type="pres">
      <dgm:prSet presAssocID="{F2B321C0-1FFC-42C9-B976-B7BD6F280D6E}" presName="sibTrans" presStyleLbl="bgSibTrans2D1" presStyleIdx="0" presStyleCnt="3"/>
      <dgm:spPr/>
    </dgm:pt>
    <dgm:pt modelId="{064059F6-4835-4C78-8B52-97022C9BE4EB}" type="pres">
      <dgm:prSet presAssocID="{7448A182-7CC6-4807-9972-F7CB7B9BE8E3}" presName="compNode" presStyleCnt="0"/>
      <dgm:spPr/>
    </dgm:pt>
    <dgm:pt modelId="{0E34EC2C-91E7-4E3D-B878-9BFAB0A98EDD}" type="pres">
      <dgm:prSet presAssocID="{7448A182-7CC6-4807-9972-F7CB7B9BE8E3}" presName="dummyConnPt" presStyleCnt="0"/>
      <dgm:spPr/>
    </dgm:pt>
    <dgm:pt modelId="{B522F805-9CDE-41E3-9B2B-4C8998074DB8}" type="pres">
      <dgm:prSet presAssocID="{7448A182-7CC6-4807-9972-F7CB7B9BE8E3}" presName="node" presStyleLbl="node1" presStyleIdx="1" presStyleCnt="4">
        <dgm:presLayoutVars>
          <dgm:bulletEnabled val="1"/>
        </dgm:presLayoutVars>
      </dgm:prSet>
      <dgm:spPr/>
    </dgm:pt>
    <dgm:pt modelId="{0B6029C9-693E-4DB4-B6A3-F9D4A93B397C}" type="pres">
      <dgm:prSet presAssocID="{85819DD6-6EC7-4961-A05D-E0C490AFEB2D}" presName="sibTrans" presStyleLbl="bgSibTrans2D1" presStyleIdx="1" presStyleCnt="3"/>
      <dgm:spPr/>
    </dgm:pt>
    <dgm:pt modelId="{6DFAC474-A03D-4FDE-8366-D6DA0DD3116A}" type="pres">
      <dgm:prSet presAssocID="{D8EA65E3-7B42-4288-83F6-C02CB4BE20A2}" presName="compNode" presStyleCnt="0"/>
      <dgm:spPr/>
    </dgm:pt>
    <dgm:pt modelId="{999D24D2-8C60-40C3-AC4B-DBDA89C6544A}" type="pres">
      <dgm:prSet presAssocID="{D8EA65E3-7B42-4288-83F6-C02CB4BE20A2}" presName="dummyConnPt" presStyleCnt="0"/>
      <dgm:spPr/>
    </dgm:pt>
    <dgm:pt modelId="{B7B3DDA3-035E-4EB4-8729-43F46DC17610}" type="pres">
      <dgm:prSet presAssocID="{D8EA65E3-7B42-4288-83F6-C02CB4BE20A2}" presName="node" presStyleLbl="node1" presStyleIdx="2" presStyleCnt="4">
        <dgm:presLayoutVars>
          <dgm:bulletEnabled val="1"/>
        </dgm:presLayoutVars>
      </dgm:prSet>
      <dgm:spPr/>
    </dgm:pt>
    <dgm:pt modelId="{C5D0E3E6-BA8A-421F-B538-CA7C4D572679}" type="pres">
      <dgm:prSet presAssocID="{D9DA6799-BDA8-448F-BB61-C6DD4E0E2B60}" presName="sibTrans" presStyleLbl="bgSibTrans2D1" presStyleIdx="2" presStyleCnt="3"/>
      <dgm:spPr/>
    </dgm:pt>
    <dgm:pt modelId="{B0C24B42-AAE8-4C28-A0DF-3C2F8C6F3AE5}" type="pres">
      <dgm:prSet presAssocID="{6CAA4DBB-1059-4C95-98D5-8D904A6B220D}" presName="compNode" presStyleCnt="0"/>
      <dgm:spPr/>
    </dgm:pt>
    <dgm:pt modelId="{1A80701C-B11A-44F1-A9DA-9E09858C9328}" type="pres">
      <dgm:prSet presAssocID="{6CAA4DBB-1059-4C95-98D5-8D904A6B220D}" presName="dummyConnPt" presStyleCnt="0"/>
      <dgm:spPr/>
    </dgm:pt>
    <dgm:pt modelId="{F53A6EB5-F213-43A1-8ABB-356D6CF7BFAB}" type="pres">
      <dgm:prSet presAssocID="{6CAA4DBB-1059-4C95-98D5-8D904A6B220D}" presName="node" presStyleLbl="node1" presStyleIdx="3" presStyleCnt="4">
        <dgm:presLayoutVars>
          <dgm:bulletEnabled val="1"/>
        </dgm:presLayoutVars>
      </dgm:prSet>
      <dgm:spPr/>
    </dgm:pt>
  </dgm:ptLst>
  <dgm:cxnLst>
    <dgm:cxn modelId="{6C14380B-2079-410F-A612-0F31826F25FE}" type="presOf" srcId="{F2B321C0-1FFC-42C9-B976-B7BD6F280D6E}" destId="{43C5EBF8-7F02-49EF-B033-CFC356914818}" srcOrd="0" destOrd="0" presId="urn:microsoft.com/office/officeart/2005/8/layout/bProcess4"/>
    <dgm:cxn modelId="{36F65227-7539-4568-A919-A38765D57E6C}" srcId="{131AFE46-D240-4CB9-945A-DBCB8FBFC267}" destId="{57F2A35B-BCD6-4FAE-AE39-CD91CE1AE8DF}" srcOrd="0" destOrd="0" parTransId="{4117824F-E45C-4749-A124-3925C00CBF96}" sibTransId="{F2B321C0-1FFC-42C9-B976-B7BD6F280D6E}"/>
    <dgm:cxn modelId="{6BC37F3D-8DB5-49C8-825C-EA56FAFF3E31}" type="presOf" srcId="{131AFE46-D240-4CB9-945A-DBCB8FBFC267}" destId="{4A13A96A-4E4B-43C8-A118-662C129C751D}" srcOrd="0" destOrd="0" presId="urn:microsoft.com/office/officeart/2005/8/layout/bProcess4"/>
    <dgm:cxn modelId="{913ED75D-E8C7-49F1-BDDC-65E4EED0F69A}" type="presOf" srcId="{6CAA4DBB-1059-4C95-98D5-8D904A6B220D}" destId="{F53A6EB5-F213-43A1-8ABB-356D6CF7BFAB}" srcOrd="0" destOrd="0" presId="urn:microsoft.com/office/officeart/2005/8/layout/bProcess4"/>
    <dgm:cxn modelId="{E48DF367-7155-479C-85BB-6179901562A1}" type="presOf" srcId="{57F2A35B-BCD6-4FAE-AE39-CD91CE1AE8DF}" destId="{5BFA5488-47F1-4F81-AB48-703563231269}" srcOrd="0" destOrd="0" presId="urn:microsoft.com/office/officeart/2005/8/layout/bProcess4"/>
    <dgm:cxn modelId="{3C66704B-8B6D-4CA5-AE55-80127FF35132}" type="presOf" srcId="{D8EA65E3-7B42-4288-83F6-C02CB4BE20A2}" destId="{B7B3DDA3-035E-4EB4-8729-43F46DC17610}" srcOrd="0" destOrd="0" presId="urn:microsoft.com/office/officeart/2005/8/layout/bProcess4"/>
    <dgm:cxn modelId="{E7185689-0AB9-4E1E-B40A-B18670316911}" type="presOf" srcId="{7448A182-7CC6-4807-9972-F7CB7B9BE8E3}" destId="{B522F805-9CDE-41E3-9B2B-4C8998074DB8}" srcOrd="0" destOrd="0" presId="urn:microsoft.com/office/officeart/2005/8/layout/bProcess4"/>
    <dgm:cxn modelId="{AF9B2BAF-CBB1-4190-8654-03CBFB40E43F}" srcId="{131AFE46-D240-4CB9-945A-DBCB8FBFC267}" destId="{6CAA4DBB-1059-4C95-98D5-8D904A6B220D}" srcOrd="3" destOrd="0" parTransId="{0E2C8E4A-C0C1-43F9-852C-87DE5299A55D}" sibTransId="{A8DDD657-D122-481C-B936-54FD6A443EEA}"/>
    <dgm:cxn modelId="{C3BF6DC3-E892-4848-A90C-FDBC770C165B}" srcId="{131AFE46-D240-4CB9-945A-DBCB8FBFC267}" destId="{D8EA65E3-7B42-4288-83F6-C02CB4BE20A2}" srcOrd="2" destOrd="0" parTransId="{AFEC12B3-CA46-400E-8754-E5AE5492380A}" sibTransId="{D9DA6799-BDA8-448F-BB61-C6DD4E0E2B60}"/>
    <dgm:cxn modelId="{57A38DD8-E770-4CD3-A3E1-471D2C9D9272}" type="presOf" srcId="{85819DD6-6EC7-4961-A05D-E0C490AFEB2D}" destId="{0B6029C9-693E-4DB4-B6A3-F9D4A93B397C}" srcOrd="0" destOrd="0" presId="urn:microsoft.com/office/officeart/2005/8/layout/bProcess4"/>
    <dgm:cxn modelId="{A9FF4AE8-D290-4BA0-B2B2-67D0C5B3C25F}" type="presOf" srcId="{D9DA6799-BDA8-448F-BB61-C6DD4E0E2B60}" destId="{C5D0E3E6-BA8A-421F-B538-CA7C4D572679}" srcOrd="0" destOrd="0" presId="urn:microsoft.com/office/officeart/2005/8/layout/bProcess4"/>
    <dgm:cxn modelId="{A3E4C7F0-2432-4FFF-BEAA-B47288FC0040}" srcId="{131AFE46-D240-4CB9-945A-DBCB8FBFC267}" destId="{7448A182-7CC6-4807-9972-F7CB7B9BE8E3}" srcOrd="1" destOrd="0" parTransId="{FC2857AD-D203-4631-A9C5-44C47A122939}" sibTransId="{85819DD6-6EC7-4961-A05D-E0C490AFEB2D}"/>
    <dgm:cxn modelId="{D98D76DF-3EEF-4413-BBB2-64C4BED8ADFC}" type="presParOf" srcId="{4A13A96A-4E4B-43C8-A118-662C129C751D}" destId="{08D50F64-019C-438D-9E2F-23F4FD2D8A2F}" srcOrd="0" destOrd="0" presId="urn:microsoft.com/office/officeart/2005/8/layout/bProcess4"/>
    <dgm:cxn modelId="{9F3FF180-34EC-4831-AE38-301267D5C7B4}" type="presParOf" srcId="{08D50F64-019C-438D-9E2F-23F4FD2D8A2F}" destId="{B42B2A0A-3E83-40EA-9D71-7A7ED00C4A95}" srcOrd="0" destOrd="0" presId="urn:microsoft.com/office/officeart/2005/8/layout/bProcess4"/>
    <dgm:cxn modelId="{BE2C2747-6BC3-42EE-ADF4-B2E11A06AF58}" type="presParOf" srcId="{08D50F64-019C-438D-9E2F-23F4FD2D8A2F}" destId="{5BFA5488-47F1-4F81-AB48-703563231269}" srcOrd="1" destOrd="0" presId="urn:microsoft.com/office/officeart/2005/8/layout/bProcess4"/>
    <dgm:cxn modelId="{9C2C46B1-EAFA-4C54-8D97-D169A655FE10}" type="presParOf" srcId="{4A13A96A-4E4B-43C8-A118-662C129C751D}" destId="{43C5EBF8-7F02-49EF-B033-CFC356914818}" srcOrd="1" destOrd="0" presId="urn:microsoft.com/office/officeart/2005/8/layout/bProcess4"/>
    <dgm:cxn modelId="{275525DB-6BCF-47A4-8259-EB71EA2563DC}" type="presParOf" srcId="{4A13A96A-4E4B-43C8-A118-662C129C751D}" destId="{064059F6-4835-4C78-8B52-97022C9BE4EB}" srcOrd="2" destOrd="0" presId="urn:microsoft.com/office/officeart/2005/8/layout/bProcess4"/>
    <dgm:cxn modelId="{E522A2BC-DE01-4CC2-A7D1-B869A68CE8B8}" type="presParOf" srcId="{064059F6-4835-4C78-8B52-97022C9BE4EB}" destId="{0E34EC2C-91E7-4E3D-B878-9BFAB0A98EDD}" srcOrd="0" destOrd="0" presId="urn:microsoft.com/office/officeart/2005/8/layout/bProcess4"/>
    <dgm:cxn modelId="{C7D88F69-2A88-4F0D-B010-6C35734666CF}" type="presParOf" srcId="{064059F6-4835-4C78-8B52-97022C9BE4EB}" destId="{B522F805-9CDE-41E3-9B2B-4C8998074DB8}" srcOrd="1" destOrd="0" presId="urn:microsoft.com/office/officeart/2005/8/layout/bProcess4"/>
    <dgm:cxn modelId="{FE8B6D42-A00D-4FCF-B43C-93E2D5905DBA}" type="presParOf" srcId="{4A13A96A-4E4B-43C8-A118-662C129C751D}" destId="{0B6029C9-693E-4DB4-B6A3-F9D4A93B397C}" srcOrd="3" destOrd="0" presId="urn:microsoft.com/office/officeart/2005/8/layout/bProcess4"/>
    <dgm:cxn modelId="{2B700DDF-4EF4-47A0-8F57-52069C4219E7}" type="presParOf" srcId="{4A13A96A-4E4B-43C8-A118-662C129C751D}" destId="{6DFAC474-A03D-4FDE-8366-D6DA0DD3116A}" srcOrd="4" destOrd="0" presId="urn:microsoft.com/office/officeart/2005/8/layout/bProcess4"/>
    <dgm:cxn modelId="{094B0B89-258E-4350-A7D5-91A969D4750D}" type="presParOf" srcId="{6DFAC474-A03D-4FDE-8366-D6DA0DD3116A}" destId="{999D24D2-8C60-40C3-AC4B-DBDA89C6544A}" srcOrd="0" destOrd="0" presId="urn:microsoft.com/office/officeart/2005/8/layout/bProcess4"/>
    <dgm:cxn modelId="{58462BD8-868C-414B-BEB6-03D528B40C94}" type="presParOf" srcId="{6DFAC474-A03D-4FDE-8366-D6DA0DD3116A}" destId="{B7B3DDA3-035E-4EB4-8729-43F46DC17610}" srcOrd="1" destOrd="0" presId="urn:microsoft.com/office/officeart/2005/8/layout/bProcess4"/>
    <dgm:cxn modelId="{38C19D0B-D1EB-4937-9CBA-03DB6564943B}" type="presParOf" srcId="{4A13A96A-4E4B-43C8-A118-662C129C751D}" destId="{C5D0E3E6-BA8A-421F-B538-CA7C4D572679}" srcOrd="5" destOrd="0" presId="urn:microsoft.com/office/officeart/2005/8/layout/bProcess4"/>
    <dgm:cxn modelId="{E7D9E087-6ACF-429B-880E-C1929DC1810A}" type="presParOf" srcId="{4A13A96A-4E4B-43C8-A118-662C129C751D}" destId="{B0C24B42-AAE8-4C28-A0DF-3C2F8C6F3AE5}" srcOrd="6" destOrd="0" presId="urn:microsoft.com/office/officeart/2005/8/layout/bProcess4"/>
    <dgm:cxn modelId="{B9A3D84B-8597-47CF-AF19-C4DB8FC8FC09}" type="presParOf" srcId="{B0C24B42-AAE8-4C28-A0DF-3C2F8C6F3AE5}" destId="{1A80701C-B11A-44F1-A9DA-9E09858C9328}" srcOrd="0" destOrd="0" presId="urn:microsoft.com/office/officeart/2005/8/layout/bProcess4"/>
    <dgm:cxn modelId="{6694C406-E4CA-4AD6-BA30-6B91260F5B03}" type="presParOf" srcId="{B0C24B42-AAE8-4C28-A0DF-3C2F8C6F3AE5}" destId="{F53A6EB5-F213-43A1-8ABB-356D6CF7BFAB}"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745EA-E1E4-4DD9-879B-78752187339F}">
      <dsp:nvSpPr>
        <dsp:cNvPr id="0" name=""/>
        <dsp:cNvSpPr/>
      </dsp:nvSpPr>
      <dsp:spPr>
        <a:xfrm>
          <a:off x="0" y="689215"/>
          <a:ext cx="2751683" cy="1747318"/>
        </a:xfrm>
        <a:prstGeom prst="roundRect">
          <a:avLst>
            <a:gd name="adj" fmla="val 10000"/>
          </a:avLst>
        </a:prstGeom>
        <a:gradFill rotWithShape="0">
          <a:gsLst>
            <a:gs pos="0">
              <a:schemeClr val="accent1">
                <a:hueOff val="0"/>
                <a:satOff val="0"/>
                <a:lumOff val="0"/>
                <a:alphaOff val="0"/>
                <a:tint val="85000"/>
                <a:shade val="98000"/>
                <a:satMod val="110000"/>
                <a:lumMod val="103000"/>
              </a:schemeClr>
            </a:gs>
            <a:gs pos="50000">
              <a:schemeClr val="accent1">
                <a:hueOff val="0"/>
                <a:satOff val="0"/>
                <a:lumOff val="0"/>
                <a:alphaOff val="0"/>
                <a:shade val="85000"/>
                <a:satMod val="105000"/>
                <a:lumMod val="100000"/>
              </a:schemeClr>
            </a:gs>
            <a:gs pos="100000">
              <a:schemeClr val="accent1">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DEF0A71-80D2-46C7-8F6E-9C1E082809BA}">
      <dsp:nvSpPr>
        <dsp:cNvPr id="0" name=""/>
        <dsp:cNvSpPr/>
      </dsp:nvSpPr>
      <dsp:spPr>
        <a:xfrm>
          <a:off x="305742" y="979670"/>
          <a:ext cx="2751683" cy="17473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875" dir="5400000" algn="ctr" rotWithShape="0">
            <a:srgbClr val="000000">
              <a:alpha val="68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Indica acarreo o préstamo en el bit más significativo, después de una operación aritmética</a:t>
          </a:r>
          <a:endParaRPr lang="en-US" sz="2100" kern="1200" dirty="0"/>
        </a:p>
      </dsp:txBody>
      <dsp:txXfrm>
        <a:off x="356919" y="1030847"/>
        <a:ext cx="2649329" cy="1644964"/>
      </dsp:txXfrm>
    </dsp:sp>
    <dsp:sp modelId="{EF8B5D3C-89AC-4ADA-881A-B504CE798FD5}">
      <dsp:nvSpPr>
        <dsp:cNvPr id="0" name=""/>
        <dsp:cNvSpPr/>
      </dsp:nvSpPr>
      <dsp:spPr>
        <a:xfrm>
          <a:off x="3363168" y="689215"/>
          <a:ext cx="2751683" cy="1747318"/>
        </a:xfrm>
        <a:prstGeom prst="roundRect">
          <a:avLst>
            <a:gd name="adj" fmla="val 10000"/>
          </a:avLst>
        </a:prstGeom>
        <a:gradFill rotWithShape="0">
          <a:gsLst>
            <a:gs pos="0">
              <a:schemeClr val="accent1">
                <a:hueOff val="0"/>
                <a:satOff val="0"/>
                <a:lumOff val="0"/>
                <a:alphaOff val="0"/>
                <a:tint val="85000"/>
                <a:shade val="98000"/>
                <a:satMod val="110000"/>
                <a:lumMod val="103000"/>
              </a:schemeClr>
            </a:gs>
            <a:gs pos="50000">
              <a:schemeClr val="accent1">
                <a:hueOff val="0"/>
                <a:satOff val="0"/>
                <a:lumOff val="0"/>
                <a:alphaOff val="0"/>
                <a:shade val="85000"/>
                <a:satMod val="105000"/>
                <a:lumMod val="100000"/>
              </a:schemeClr>
            </a:gs>
            <a:gs pos="100000">
              <a:schemeClr val="accent1">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D316575-3700-4FAA-A696-98C91E955E98}">
      <dsp:nvSpPr>
        <dsp:cNvPr id="0" name=""/>
        <dsp:cNvSpPr/>
      </dsp:nvSpPr>
      <dsp:spPr>
        <a:xfrm>
          <a:off x="3668911" y="979670"/>
          <a:ext cx="2751683" cy="17473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875" dir="5400000" algn="ctr" rotWithShape="0">
            <a:srgbClr val="000000">
              <a:alpha val="68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a:t>Cf= 0; No hubo acarreo </a:t>
          </a:r>
          <a:endParaRPr lang="en-US" sz="2100" kern="1200"/>
        </a:p>
      </dsp:txBody>
      <dsp:txXfrm>
        <a:off x="3720088" y="1030847"/>
        <a:ext cx="2649329" cy="1644964"/>
      </dsp:txXfrm>
    </dsp:sp>
    <dsp:sp modelId="{4889EB56-AEDF-4815-A505-95D953F951AA}">
      <dsp:nvSpPr>
        <dsp:cNvPr id="0" name=""/>
        <dsp:cNvSpPr/>
      </dsp:nvSpPr>
      <dsp:spPr>
        <a:xfrm>
          <a:off x="6726337" y="689215"/>
          <a:ext cx="2751683" cy="1747318"/>
        </a:xfrm>
        <a:prstGeom prst="roundRect">
          <a:avLst>
            <a:gd name="adj" fmla="val 10000"/>
          </a:avLst>
        </a:prstGeom>
        <a:gradFill rotWithShape="0">
          <a:gsLst>
            <a:gs pos="0">
              <a:schemeClr val="accent1">
                <a:hueOff val="0"/>
                <a:satOff val="0"/>
                <a:lumOff val="0"/>
                <a:alphaOff val="0"/>
                <a:tint val="85000"/>
                <a:shade val="98000"/>
                <a:satMod val="110000"/>
                <a:lumMod val="103000"/>
              </a:schemeClr>
            </a:gs>
            <a:gs pos="50000">
              <a:schemeClr val="accent1">
                <a:hueOff val="0"/>
                <a:satOff val="0"/>
                <a:lumOff val="0"/>
                <a:alphaOff val="0"/>
                <a:shade val="85000"/>
                <a:satMod val="105000"/>
                <a:lumMod val="100000"/>
              </a:schemeClr>
            </a:gs>
            <a:gs pos="100000">
              <a:schemeClr val="accent1">
                <a:hueOff val="0"/>
                <a:satOff val="0"/>
                <a:lumOff val="0"/>
                <a:alphaOff val="0"/>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5ACE7E2-9529-4202-86FE-8672AECF40EE}">
      <dsp:nvSpPr>
        <dsp:cNvPr id="0" name=""/>
        <dsp:cNvSpPr/>
      </dsp:nvSpPr>
      <dsp:spPr>
        <a:xfrm>
          <a:off x="7032079" y="979670"/>
          <a:ext cx="2751683" cy="17473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875" dir="5400000" algn="ctr" rotWithShape="0">
            <a:srgbClr val="000000">
              <a:alpha val="68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a:t>Cf= 1; hubo acarreo</a:t>
          </a:r>
          <a:endParaRPr lang="en-US" sz="2100" kern="1200"/>
        </a:p>
      </dsp:txBody>
      <dsp:txXfrm>
        <a:off x="7083256" y="1030847"/>
        <a:ext cx="2649329" cy="1644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72642-1ABC-4048-91B6-142F41340638}">
      <dsp:nvSpPr>
        <dsp:cNvPr id="0" name=""/>
        <dsp:cNvSpPr/>
      </dsp:nvSpPr>
      <dsp:spPr>
        <a:xfrm>
          <a:off x="0" y="0"/>
          <a:ext cx="4330701" cy="0"/>
        </a:xfrm>
        <a:prstGeom prst="line">
          <a:avLst/>
        </a:prstGeom>
        <a:gradFill rotWithShape="0">
          <a:gsLst>
            <a:gs pos="0">
              <a:schemeClr val="accent5">
                <a:hueOff val="0"/>
                <a:satOff val="0"/>
                <a:lumOff val="0"/>
                <a:alphaOff val="0"/>
                <a:tint val="65000"/>
                <a:satMod val="120000"/>
                <a:lumMod val="107000"/>
              </a:schemeClr>
            </a:gs>
            <a:gs pos="50000">
              <a:schemeClr val="accent5">
                <a:hueOff val="0"/>
                <a:satOff val="0"/>
                <a:lumOff val="0"/>
                <a:alphaOff val="0"/>
                <a:tint val="70000"/>
                <a:satMod val="124000"/>
                <a:lumMod val="103000"/>
              </a:schemeClr>
            </a:gs>
            <a:gs pos="100000">
              <a:schemeClr val="accent5">
                <a:hueOff val="0"/>
                <a:satOff val="0"/>
                <a:lumOff val="0"/>
                <a:alphaOff val="0"/>
                <a:tint val="85000"/>
                <a:satMod val="120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1312B11-49B2-44CE-87D2-63A0E7A23BAF}">
      <dsp:nvSpPr>
        <dsp:cNvPr id="0" name=""/>
        <dsp:cNvSpPr/>
      </dsp:nvSpPr>
      <dsp:spPr>
        <a:xfrm>
          <a:off x="0" y="0"/>
          <a:ext cx="4330701" cy="2505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MX" sz="3900" kern="1200"/>
            <a:t>Si vale 1: indica que hubo préstamo de nibble</a:t>
          </a:r>
          <a:endParaRPr lang="en-US" sz="3900" kern="1200"/>
        </a:p>
      </dsp:txBody>
      <dsp:txXfrm>
        <a:off x="0" y="0"/>
        <a:ext cx="4330701" cy="2505660"/>
      </dsp:txXfrm>
    </dsp:sp>
    <dsp:sp modelId="{A6AFAAE4-97E6-43D6-ACF3-23EBDCFC56C8}">
      <dsp:nvSpPr>
        <dsp:cNvPr id="0" name=""/>
        <dsp:cNvSpPr/>
      </dsp:nvSpPr>
      <dsp:spPr>
        <a:xfrm>
          <a:off x="0" y="2505660"/>
          <a:ext cx="4330701" cy="0"/>
        </a:xfrm>
        <a:prstGeom prst="line">
          <a:avLst/>
        </a:prstGeom>
        <a:gradFill rotWithShape="0">
          <a:gsLst>
            <a:gs pos="0">
              <a:schemeClr val="accent5">
                <a:hueOff val="742785"/>
                <a:satOff val="20301"/>
                <a:lumOff val="8235"/>
                <a:alphaOff val="0"/>
                <a:tint val="65000"/>
                <a:satMod val="120000"/>
                <a:lumMod val="107000"/>
              </a:schemeClr>
            </a:gs>
            <a:gs pos="50000">
              <a:schemeClr val="accent5">
                <a:hueOff val="742785"/>
                <a:satOff val="20301"/>
                <a:lumOff val="8235"/>
                <a:alphaOff val="0"/>
                <a:tint val="70000"/>
                <a:satMod val="124000"/>
                <a:lumMod val="103000"/>
              </a:schemeClr>
            </a:gs>
            <a:gs pos="100000">
              <a:schemeClr val="accent5">
                <a:hueOff val="742785"/>
                <a:satOff val="20301"/>
                <a:lumOff val="8235"/>
                <a:alphaOff val="0"/>
                <a:tint val="85000"/>
                <a:satMod val="120000"/>
                <a:lumMod val="100000"/>
              </a:schemeClr>
            </a:gs>
          </a:gsLst>
          <a:lin ang="5400000" scaled="0"/>
        </a:gradFill>
        <a:ln w="9525" cap="flat" cmpd="sng" algn="ctr">
          <a:solidFill>
            <a:schemeClr val="accent5">
              <a:hueOff val="742785"/>
              <a:satOff val="20301"/>
              <a:lumOff val="8235"/>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4F6EA27-621A-4BBE-9617-C8F4EFEAF541}">
      <dsp:nvSpPr>
        <dsp:cNvPr id="0" name=""/>
        <dsp:cNvSpPr/>
      </dsp:nvSpPr>
      <dsp:spPr>
        <a:xfrm>
          <a:off x="0" y="2505660"/>
          <a:ext cx="4330701" cy="2505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MX" sz="3900" kern="1200"/>
            <a:t>Si vale 0: No hubo préstamo </a:t>
          </a:r>
          <a:endParaRPr lang="en-US" sz="3900" kern="1200"/>
        </a:p>
      </dsp:txBody>
      <dsp:txXfrm>
        <a:off x="0" y="2505660"/>
        <a:ext cx="4330701" cy="2505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616BA-1CC4-47BE-816B-44AFCD03A1D2}">
      <dsp:nvSpPr>
        <dsp:cNvPr id="0" name=""/>
        <dsp:cNvSpPr/>
      </dsp:nvSpPr>
      <dsp:spPr>
        <a:xfrm>
          <a:off x="0" y="630425"/>
          <a:ext cx="2751683" cy="1747318"/>
        </a:xfrm>
        <a:prstGeom prst="roundRect">
          <a:avLst>
            <a:gd name="adj" fmla="val 10000"/>
          </a:avLst>
        </a:prstGeom>
        <a:gradFill rotWithShape="0">
          <a:gsLst>
            <a:gs pos="0">
              <a:schemeClr val="dk2">
                <a:hueOff val="0"/>
                <a:satOff val="0"/>
                <a:lumOff val="0"/>
                <a:alphaOff val="0"/>
                <a:tint val="65000"/>
                <a:satMod val="120000"/>
                <a:lumMod val="107000"/>
              </a:schemeClr>
            </a:gs>
            <a:gs pos="50000">
              <a:schemeClr val="dk2">
                <a:hueOff val="0"/>
                <a:satOff val="0"/>
                <a:lumOff val="0"/>
                <a:alphaOff val="0"/>
                <a:tint val="70000"/>
                <a:satMod val="124000"/>
                <a:lumMod val="103000"/>
              </a:schemeClr>
            </a:gs>
            <a:gs pos="100000">
              <a:schemeClr val="dk2">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CBA384-BA9D-4F75-92E9-1B2018FAB99A}">
      <dsp:nvSpPr>
        <dsp:cNvPr id="0" name=""/>
        <dsp:cNvSpPr/>
      </dsp:nvSpPr>
      <dsp:spPr>
        <a:xfrm>
          <a:off x="305742" y="920881"/>
          <a:ext cx="2751683" cy="1747318"/>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a:t>Se activa después de que una operación aritmética de suma  o resta ha ocurrido un sobreflujo </a:t>
          </a:r>
          <a:endParaRPr lang="en-US" sz="2100" kern="1200"/>
        </a:p>
      </dsp:txBody>
      <dsp:txXfrm>
        <a:off x="356919" y="972058"/>
        <a:ext cx="2649329" cy="1644964"/>
      </dsp:txXfrm>
    </dsp:sp>
    <dsp:sp modelId="{B2859157-99B2-4B42-A1DE-EE127309F320}">
      <dsp:nvSpPr>
        <dsp:cNvPr id="0" name=""/>
        <dsp:cNvSpPr/>
      </dsp:nvSpPr>
      <dsp:spPr>
        <a:xfrm>
          <a:off x="3363168" y="630425"/>
          <a:ext cx="2751683" cy="1747318"/>
        </a:xfrm>
        <a:prstGeom prst="roundRect">
          <a:avLst>
            <a:gd name="adj" fmla="val 10000"/>
          </a:avLst>
        </a:prstGeom>
        <a:gradFill rotWithShape="0">
          <a:gsLst>
            <a:gs pos="0">
              <a:schemeClr val="dk2">
                <a:hueOff val="0"/>
                <a:satOff val="0"/>
                <a:lumOff val="0"/>
                <a:alphaOff val="0"/>
                <a:tint val="65000"/>
                <a:satMod val="120000"/>
                <a:lumMod val="107000"/>
              </a:schemeClr>
            </a:gs>
            <a:gs pos="50000">
              <a:schemeClr val="dk2">
                <a:hueOff val="0"/>
                <a:satOff val="0"/>
                <a:lumOff val="0"/>
                <a:alphaOff val="0"/>
                <a:tint val="70000"/>
                <a:satMod val="124000"/>
                <a:lumMod val="103000"/>
              </a:schemeClr>
            </a:gs>
            <a:gs pos="100000">
              <a:schemeClr val="dk2">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9647A36-55F0-4DF1-913D-8C4B79E6EF49}">
      <dsp:nvSpPr>
        <dsp:cNvPr id="0" name=""/>
        <dsp:cNvSpPr/>
      </dsp:nvSpPr>
      <dsp:spPr>
        <a:xfrm>
          <a:off x="3668911" y="920881"/>
          <a:ext cx="2751683" cy="1747318"/>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a:t>No hubo sobre flujo (Of = 0)</a:t>
          </a:r>
          <a:endParaRPr lang="en-US" sz="2100" kern="1200"/>
        </a:p>
      </dsp:txBody>
      <dsp:txXfrm>
        <a:off x="3720088" y="972058"/>
        <a:ext cx="2649329" cy="1644964"/>
      </dsp:txXfrm>
    </dsp:sp>
    <dsp:sp modelId="{7C2EE05E-2BB1-43EB-BDE7-F014153A5E7C}">
      <dsp:nvSpPr>
        <dsp:cNvPr id="0" name=""/>
        <dsp:cNvSpPr/>
      </dsp:nvSpPr>
      <dsp:spPr>
        <a:xfrm>
          <a:off x="6726337" y="630425"/>
          <a:ext cx="2751683" cy="1747318"/>
        </a:xfrm>
        <a:prstGeom prst="roundRect">
          <a:avLst>
            <a:gd name="adj" fmla="val 10000"/>
          </a:avLst>
        </a:prstGeom>
        <a:gradFill rotWithShape="0">
          <a:gsLst>
            <a:gs pos="0">
              <a:schemeClr val="dk2">
                <a:hueOff val="0"/>
                <a:satOff val="0"/>
                <a:lumOff val="0"/>
                <a:alphaOff val="0"/>
                <a:tint val="65000"/>
                <a:satMod val="120000"/>
                <a:lumMod val="107000"/>
              </a:schemeClr>
            </a:gs>
            <a:gs pos="50000">
              <a:schemeClr val="dk2">
                <a:hueOff val="0"/>
                <a:satOff val="0"/>
                <a:lumOff val="0"/>
                <a:alphaOff val="0"/>
                <a:tint val="70000"/>
                <a:satMod val="124000"/>
                <a:lumMod val="103000"/>
              </a:schemeClr>
            </a:gs>
            <a:gs pos="100000">
              <a:schemeClr val="dk2">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0890865-AB44-4B70-B506-EEBE7D504376}">
      <dsp:nvSpPr>
        <dsp:cNvPr id="0" name=""/>
        <dsp:cNvSpPr/>
      </dsp:nvSpPr>
      <dsp:spPr>
        <a:xfrm>
          <a:off x="7032079" y="920881"/>
          <a:ext cx="2751683" cy="1747318"/>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a:t>Hubo sobre flujo (Of = 1)</a:t>
          </a:r>
          <a:endParaRPr lang="en-US" sz="2100" kern="1200"/>
        </a:p>
      </dsp:txBody>
      <dsp:txXfrm>
        <a:off x="7083256" y="972058"/>
        <a:ext cx="2649329" cy="16449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9A7ED-3C33-45C6-B826-0D952E3C528E}">
      <dsp:nvSpPr>
        <dsp:cNvPr id="0" name=""/>
        <dsp:cNvSpPr/>
      </dsp:nvSpPr>
      <dsp:spPr>
        <a:xfrm>
          <a:off x="2866" y="950882"/>
          <a:ext cx="3492153" cy="1396861"/>
        </a:xfrm>
        <a:prstGeom prst="chevron">
          <a:avLst/>
        </a:prstGeom>
        <a:gradFill rotWithShape="0">
          <a:gsLst>
            <a:gs pos="0">
              <a:schemeClr val="accent5">
                <a:hueOff val="0"/>
                <a:satOff val="0"/>
                <a:lumOff val="0"/>
                <a:alphaOff val="0"/>
                <a:tint val="65000"/>
                <a:satMod val="120000"/>
                <a:lumMod val="107000"/>
              </a:schemeClr>
            </a:gs>
            <a:gs pos="50000">
              <a:schemeClr val="accent5">
                <a:hueOff val="0"/>
                <a:satOff val="0"/>
                <a:lumOff val="0"/>
                <a:alphaOff val="0"/>
                <a:tint val="70000"/>
                <a:satMod val="124000"/>
                <a:lumMod val="103000"/>
              </a:schemeClr>
            </a:gs>
            <a:gs pos="100000">
              <a:schemeClr val="accent5">
                <a:hueOff val="0"/>
                <a:satOff val="0"/>
                <a:lumOff val="0"/>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s-MX" sz="1900" kern="1200"/>
            <a:t>Se refiere a la paridad del resultado de una operación aritmética o lógica</a:t>
          </a:r>
          <a:endParaRPr lang="en-US" sz="1900" kern="1200"/>
        </a:p>
      </dsp:txBody>
      <dsp:txXfrm>
        <a:off x="701297" y="950882"/>
        <a:ext cx="2095292" cy="1396861"/>
      </dsp:txXfrm>
    </dsp:sp>
    <dsp:sp modelId="{90062106-3526-4DC7-90B1-78F668D74C90}">
      <dsp:nvSpPr>
        <dsp:cNvPr id="0" name=""/>
        <dsp:cNvSpPr/>
      </dsp:nvSpPr>
      <dsp:spPr>
        <a:xfrm>
          <a:off x="3145804" y="950882"/>
          <a:ext cx="3492153" cy="1396861"/>
        </a:xfrm>
        <a:prstGeom prst="chevron">
          <a:avLst/>
        </a:prstGeom>
        <a:gradFill rotWithShape="0">
          <a:gsLst>
            <a:gs pos="0">
              <a:schemeClr val="accent5">
                <a:hueOff val="371392"/>
                <a:satOff val="10150"/>
                <a:lumOff val="4117"/>
                <a:alphaOff val="0"/>
                <a:tint val="65000"/>
                <a:satMod val="120000"/>
                <a:lumMod val="107000"/>
              </a:schemeClr>
            </a:gs>
            <a:gs pos="50000">
              <a:schemeClr val="accent5">
                <a:hueOff val="371392"/>
                <a:satOff val="10150"/>
                <a:lumOff val="4117"/>
                <a:alphaOff val="0"/>
                <a:tint val="70000"/>
                <a:satMod val="124000"/>
                <a:lumMod val="103000"/>
              </a:schemeClr>
            </a:gs>
            <a:gs pos="100000">
              <a:schemeClr val="accent5">
                <a:hueOff val="371392"/>
                <a:satOff val="10150"/>
                <a:lumOff val="4117"/>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s-MX" sz="1900" kern="1200"/>
            <a:t>Si vale 1 = paridad par</a:t>
          </a:r>
          <a:endParaRPr lang="en-US" sz="1900" kern="1200"/>
        </a:p>
      </dsp:txBody>
      <dsp:txXfrm>
        <a:off x="3844235" y="950882"/>
        <a:ext cx="2095292" cy="1396861"/>
      </dsp:txXfrm>
    </dsp:sp>
    <dsp:sp modelId="{30BEA3D1-0F73-4C8B-9E01-116215224B45}">
      <dsp:nvSpPr>
        <dsp:cNvPr id="0" name=""/>
        <dsp:cNvSpPr/>
      </dsp:nvSpPr>
      <dsp:spPr>
        <a:xfrm>
          <a:off x="6288742" y="950882"/>
          <a:ext cx="3492153" cy="1396861"/>
        </a:xfrm>
        <a:prstGeom prst="chevron">
          <a:avLst/>
        </a:prstGeom>
        <a:gradFill rotWithShape="0">
          <a:gsLst>
            <a:gs pos="0">
              <a:schemeClr val="accent5">
                <a:hueOff val="742785"/>
                <a:satOff val="20301"/>
                <a:lumOff val="8235"/>
                <a:alphaOff val="0"/>
                <a:tint val="65000"/>
                <a:satMod val="120000"/>
                <a:lumMod val="107000"/>
              </a:schemeClr>
            </a:gs>
            <a:gs pos="50000">
              <a:schemeClr val="accent5">
                <a:hueOff val="742785"/>
                <a:satOff val="20301"/>
                <a:lumOff val="8235"/>
                <a:alphaOff val="0"/>
                <a:tint val="70000"/>
                <a:satMod val="124000"/>
                <a:lumMod val="103000"/>
              </a:schemeClr>
            </a:gs>
            <a:gs pos="100000">
              <a:schemeClr val="accent5">
                <a:hueOff val="742785"/>
                <a:satOff val="20301"/>
                <a:lumOff val="8235"/>
                <a:alphaOff val="0"/>
                <a:tint val="85000"/>
                <a:satMod val="12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s-MX" sz="1900" kern="1200"/>
            <a:t>Si vale 0 = paridad impar</a:t>
          </a:r>
          <a:endParaRPr lang="en-US" sz="1900" kern="1200"/>
        </a:p>
      </dsp:txBody>
      <dsp:txXfrm>
        <a:off x="6987173" y="950882"/>
        <a:ext cx="2095292" cy="13968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5EBF8-7F02-49EF-B033-CFC356914818}">
      <dsp:nvSpPr>
        <dsp:cNvPr id="0" name=""/>
        <dsp:cNvSpPr/>
      </dsp:nvSpPr>
      <dsp:spPr>
        <a:xfrm rot="5400000">
          <a:off x="1629704" y="1165571"/>
          <a:ext cx="1821890" cy="21970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FA5488-47F1-4F81-AB48-703563231269}">
      <dsp:nvSpPr>
        <dsp:cNvPr id="0" name=""/>
        <dsp:cNvSpPr/>
      </dsp:nvSpPr>
      <dsp:spPr>
        <a:xfrm>
          <a:off x="2047925" y="1527"/>
          <a:ext cx="2441163" cy="1464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a:t>Para operaciones lógicas y aritméticas, la bandera de cero se pone en el estado alto (1), si el resultado es cero.</a:t>
          </a:r>
          <a:endParaRPr lang="en-US" sz="1700" kern="1200"/>
        </a:p>
      </dsp:txBody>
      <dsp:txXfrm>
        <a:off x="2090825" y="44427"/>
        <a:ext cx="2355363" cy="1378898"/>
      </dsp:txXfrm>
    </dsp:sp>
    <dsp:sp modelId="{0B6029C9-693E-4DB4-B6A3-F9D4A93B397C}">
      <dsp:nvSpPr>
        <dsp:cNvPr id="0" name=""/>
        <dsp:cNvSpPr/>
      </dsp:nvSpPr>
      <dsp:spPr>
        <a:xfrm>
          <a:off x="2545141" y="2081007"/>
          <a:ext cx="3237765" cy="21970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22F805-9CDE-41E3-9B2B-4C8998074DB8}">
      <dsp:nvSpPr>
        <dsp:cNvPr id="0" name=""/>
        <dsp:cNvSpPr/>
      </dsp:nvSpPr>
      <dsp:spPr>
        <a:xfrm>
          <a:off x="2047925" y="1832400"/>
          <a:ext cx="2441163" cy="1464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a:t>En caso contrario la bandera se mantiene en estado bajo (0)</a:t>
          </a:r>
          <a:endParaRPr lang="en-US" sz="1700" kern="1200"/>
        </a:p>
      </dsp:txBody>
      <dsp:txXfrm>
        <a:off x="2090825" y="1875300"/>
        <a:ext cx="2355363" cy="1378898"/>
      </dsp:txXfrm>
    </dsp:sp>
    <dsp:sp modelId="{C5D0E3E6-BA8A-421F-B538-CA7C4D572679}">
      <dsp:nvSpPr>
        <dsp:cNvPr id="0" name=""/>
        <dsp:cNvSpPr/>
      </dsp:nvSpPr>
      <dsp:spPr>
        <a:xfrm rot="16200000">
          <a:off x="4876452" y="1165571"/>
          <a:ext cx="1821890" cy="21970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B3DDA3-035E-4EB4-8729-43F46DC17610}">
      <dsp:nvSpPr>
        <dsp:cNvPr id="0" name=""/>
        <dsp:cNvSpPr/>
      </dsp:nvSpPr>
      <dsp:spPr>
        <a:xfrm>
          <a:off x="5294673" y="1832400"/>
          <a:ext cx="2441163" cy="1464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a:t>El resultado no fue cero (Zf = 0)</a:t>
          </a:r>
          <a:endParaRPr lang="en-US" sz="1700" kern="1200"/>
        </a:p>
      </dsp:txBody>
      <dsp:txXfrm>
        <a:off x="5337573" y="1875300"/>
        <a:ext cx="2355363" cy="1378898"/>
      </dsp:txXfrm>
    </dsp:sp>
    <dsp:sp modelId="{F53A6EB5-F213-43A1-8ABB-356D6CF7BFAB}">
      <dsp:nvSpPr>
        <dsp:cNvPr id="0" name=""/>
        <dsp:cNvSpPr/>
      </dsp:nvSpPr>
      <dsp:spPr>
        <a:xfrm>
          <a:off x="5294673" y="1527"/>
          <a:ext cx="2441163" cy="1464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a:t>El resultado fue cero (Zf = 1)</a:t>
          </a:r>
          <a:endParaRPr lang="en-US" sz="1700" kern="1200"/>
        </a:p>
      </dsp:txBody>
      <dsp:txXfrm>
        <a:off x="5337573" y="44427"/>
        <a:ext cx="2355363" cy="13788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smtClean="0"/>
              <a:t>6/1/2018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684375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smtClean="0"/>
              <a:t>6/1/2018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10075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36C11EA-3D59-4DFE-9385-0A032B3191AF}" type="datetimeFigureOut">
              <a:rPr lang="en-US" smtClean="0"/>
              <a:t>6/1/2018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9273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smtClean="0"/>
              <a:t>6/1/2018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1072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DDD67DAC-232D-4042-B5C0-E64770A42A28}" type="datetimeFigureOut">
              <a:rPr lang="en-US" smtClean="0"/>
              <a:t>6/1/2018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3575867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smtClean="0"/>
              <a:t>6/1/2018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0818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smtClean="0"/>
              <a:t>6/1/2018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9879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smtClean="0"/>
              <a:t>6/1/2018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9805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smtClean="0"/>
              <a:t>6/1/2018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782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D8827A6-8947-4115-8D9E-E89B1EC0518D}" type="datetimeFigureOut">
              <a:rPr lang="en-US" smtClean="0"/>
              <a:t>6/1/2018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09510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D460A6F-F31A-4CA3-B222-0B3C224FF998}" type="datetimeFigureOut">
              <a:rPr lang="en-US" smtClean="0"/>
              <a:t>6/1/2018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965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48A1663-7765-4EF4-B97F-A02E70C6265E}" type="datetimeFigureOut">
              <a:rPr lang="en-US" smtClean="0"/>
              <a:t>6/1/2018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42144858"/>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alegsa.com.ar/Dic/ual.php" TargetMode="External"/><Relationship Id="rId2" Type="http://schemas.openxmlformats.org/officeDocument/2006/relationships/hyperlink" Target="https://www.genbetadev.com/actualidad/como-funciona-la-computacion-actual-funcionaiento-de-la-arquitectura-de-von-neumann" TargetMode="External"/><Relationship Id="rId1" Type="http://schemas.openxmlformats.org/officeDocument/2006/relationships/slideLayout" Target="../slideLayouts/slideLayout2.xml"/><Relationship Id="rId4" Type="http://schemas.openxmlformats.org/officeDocument/2006/relationships/hyperlink" Target="http://www.alegsa.com.ar/Dic/alu.ph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86B813-3231-4C7E-A45E-98600A1A1861}"/>
              </a:ext>
            </a:extLst>
          </p:cNvPr>
          <p:cNvSpPr>
            <a:spLocks noGrp="1"/>
          </p:cNvSpPr>
          <p:nvPr>
            <p:ph type="ctrTitle"/>
          </p:nvPr>
        </p:nvSpPr>
        <p:spPr/>
        <p:txBody>
          <a:bodyPr/>
          <a:lstStyle/>
          <a:p>
            <a:r>
              <a:rPr lang="es-MX" dirty="0"/>
              <a:t>ALU</a:t>
            </a:r>
          </a:p>
        </p:txBody>
      </p:sp>
      <p:sp>
        <p:nvSpPr>
          <p:cNvPr id="3" name="Subtítulo 2">
            <a:extLst>
              <a:ext uri="{FF2B5EF4-FFF2-40B4-BE49-F238E27FC236}">
                <a16:creationId xmlns:a16="http://schemas.microsoft.com/office/drawing/2014/main" id="{7546581A-0A95-4E2B-86A4-C3663D892FF3}"/>
              </a:ext>
            </a:extLst>
          </p:cNvPr>
          <p:cNvSpPr>
            <a:spLocks noGrp="1"/>
          </p:cNvSpPr>
          <p:nvPr>
            <p:ph type="subTitle" idx="1"/>
          </p:nvPr>
        </p:nvSpPr>
        <p:spPr/>
        <p:txBody>
          <a:bodyPr/>
          <a:lstStyle/>
          <a:p>
            <a:r>
              <a:rPr lang="es-MX" dirty="0"/>
              <a:t>Cortez Enríquez </a:t>
            </a:r>
            <a:r>
              <a:rPr lang="es-MX" dirty="0" err="1"/>
              <a:t>Jovanny</a:t>
            </a:r>
            <a:r>
              <a:rPr lang="es-MX" dirty="0"/>
              <a:t> </a:t>
            </a:r>
            <a:r>
              <a:rPr lang="es-MX" dirty="0" err="1"/>
              <a:t>Wilver</a:t>
            </a:r>
            <a:r>
              <a:rPr lang="es-MX" dirty="0"/>
              <a:t> </a:t>
            </a:r>
          </a:p>
          <a:p>
            <a:r>
              <a:rPr lang="es-MX" dirty="0"/>
              <a:t>Luciano Espina Melisa</a:t>
            </a:r>
          </a:p>
          <a:p>
            <a:endParaRPr lang="es-MX" dirty="0"/>
          </a:p>
        </p:txBody>
      </p:sp>
    </p:spTree>
    <p:extLst>
      <p:ext uri="{BB962C8B-B14F-4D97-AF65-F5344CB8AC3E}">
        <p14:creationId xmlns:p14="http://schemas.microsoft.com/office/powerpoint/2010/main" val="207773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EA7C9D2-294E-4B1D-9700-BA3D38743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Imagen 3">
            <a:extLst>
              <a:ext uri="{FF2B5EF4-FFF2-40B4-BE49-F238E27FC236}">
                <a16:creationId xmlns:a16="http://schemas.microsoft.com/office/drawing/2014/main" id="{60A1335E-F5B8-4123-959B-B143A3AEE3F8}"/>
              </a:ext>
            </a:extLst>
          </p:cNvPr>
          <p:cNvPicPr>
            <a:picLocks noChangeAspect="1"/>
          </p:cNvPicPr>
          <p:nvPr/>
        </p:nvPicPr>
        <p:blipFill>
          <a:blip r:embed="rId2"/>
          <a:stretch>
            <a:fillRect/>
          </a:stretch>
        </p:blipFill>
        <p:spPr>
          <a:xfrm>
            <a:off x="5262368" y="996945"/>
            <a:ext cx="6283602" cy="4822664"/>
          </a:xfrm>
          <a:prstGeom prst="rect">
            <a:avLst/>
          </a:prstGeom>
        </p:spPr>
      </p:pic>
      <p:sp>
        <p:nvSpPr>
          <p:cNvPr id="2" name="Título 1">
            <a:extLst>
              <a:ext uri="{FF2B5EF4-FFF2-40B4-BE49-F238E27FC236}">
                <a16:creationId xmlns:a16="http://schemas.microsoft.com/office/drawing/2014/main" id="{AC8291E2-5F92-419F-8C78-F17BE3412E42}"/>
              </a:ext>
            </a:extLst>
          </p:cNvPr>
          <p:cNvSpPr>
            <a:spLocks noGrp="1"/>
          </p:cNvSpPr>
          <p:nvPr>
            <p:ph type="title"/>
          </p:nvPr>
        </p:nvSpPr>
        <p:spPr>
          <a:xfrm>
            <a:off x="634277" y="284176"/>
            <a:ext cx="3670874" cy="1508760"/>
          </a:xfrm>
        </p:spPr>
        <p:txBody>
          <a:bodyPr>
            <a:normAutofit/>
          </a:bodyPr>
          <a:lstStyle/>
          <a:p>
            <a:r>
              <a:rPr lang="es-MX" dirty="0"/>
              <a:t>Circuito Operacional</a:t>
            </a:r>
          </a:p>
        </p:txBody>
      </p:sp>
      <p:sp>
        <p:nvSpPr>
          <p:cNvPr id="3" name="Marcador de contenido 2">
            <a:extLst>
              <a:ext uri="{FF2B5EF4-FFF2-40B4-BE49-F238E27FC236}">
                <a16:creationId xmlns:a16="http://schemas.microsoft.com/office/drawing/2014/main" id="{A8DFE30B-CC18-4A7E-9622-342D3EA5B258}"/>
              </a:ext>
            </a:extLst>
          </p:cNvPr>
          <p:cNvSpPr>
            <a:spLocks noGrp="1"/>
          </p:cNvSpPr>
          <p:nvPr>
            <p:ph idx="1"/>
          </p:nvPr>
        </p:nvSpPr>
        <p:spPr>
          <a:xfrm>
            <a:off x="634277" y="2011680"/>
            <a:ext cx="3676678" cy="4206240"/>
          </a:xfrm>
        </p:spPr>
        <p:txBody>
          <a:bodyPr>
            <a:normAutofit/>
          </a:bodyPr>
          <a:lstStyle/>
          <a:p>
            <a:pPr algn="just"/>
            <a:r>
              <a:rPr lang="es-ES" dirty="0"/>
              <a:t> Contiene los circuitos necesarios para la realización de las operaciones con los datos procedentes de los registros de entrada (REN). Este circuito tiene unas entradas de órdenes para seleccionar la clase de operación que debe realizar en cada momento (suma, resta, </a:t>
            </a:r>
            <a:r>
              <a:rPr lang="es-ES" dirty="0" err="1"/>
              <a:t>etc</a:t>
            </a:r>
            <a:r>
              <a:rPr lang="es-ES" dirty="0"/>
              <a:t>).</a:t>
            </a:r>
            <a:endParaRPr lang="es-MX" dirty="0"/>
          </a:p>
        </p:txBody>
      </p:sp>
    </p:spTree>
    <p:extLst>
      <p:ext uri="{BB962C8B-B14F-4D97-AF65-F5344CB8AC3E}">
        <p14:creationId xmlns:p14="http://schemas.microsoft.com/office/powerpoint/2010/main" val="332195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EA7C9D2-294E-4B1D-9700-BA3D38743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Imagen 3" descr="Imagen que contiene captura de pantalla&#10;&#10;Descripción generada con confianza muy alta">
            <a:extLst>
              <a:ext uri="{FF2B5EF4-FFF2-40B4-BE49-F238E27FC236}">
                <a16:creationId xmlns:a16="http://schemas.microsoft.com/office/drawing/2014/main" id="{B9B2C2AE-F779-46DB-ABAE-429996F5E11D}"/>
              </a:ext>
            </a:extLst>
          </p:cNvPr>
          <p:cNvPicPr>
            <a:picLocks noChangeAspect="1"/>
          </p:cNvPicPr>
          <p:nvPr/>
        </p:nvPicPr>
        <p:blipFill>
          <a:blip r:embed="rId2"/>
          <a:stretch>
            <a:fillRect/>
          </a:stretch>
        </p:blipFill>
        <p:spPr>
          <a:xfrm>
            <a:off x="5262368" y="973381"/>
            <a:ext cx="6283602" cy="4869791"/>
          </a:xfrm>
          <a:prstGeom prst="rect">
            <a:avLst/>
          </a:prstGeom>
        </p:spPr>
      </p:pic>
      <p:sp>
        <p:nvSpPr>
          <p:cNvPr id="2" name="Título 1">
            <a:extLst>
              <a:ext uri="{FF2B5EF4-FFF2-40B4-BE49-F238E27FC236}">
                <a16:creationId xmlns:a16="http://schemas.microsoft.com/office/drawing/2014/main" id="{FF623D00-7D4B-4E30-BFBA-1E815183A7C6}"/>
              </a:ext>
            </a:extLst>
          </p:cNvPr>
          <p:cNvSpPr>
            <a:spLocks noGrp="1"/>
          </p:cNvSpPr>
          <p:nvPr>
            <p:ph type="title"/>
          </p:nvPr>
        </p:nvSpPr>
        <p:spPr>
          <a:xfrm>
            <a:off x="634277" y="284176"/>
            <a:ext cx="3670874" cy="1508760"/>
          </a:xfrm>
        </p:spPr>
        <p:txBody>
          <a:bodyPr>
            <a:normAutofit/>
          </a:bodyPr>
          <a:lstStyle/>
          <a:p>
            <a:r>
              <a:rPr lang="es-MX" dirty="0"/>
              <a:t>Registros de Entradas</a:t>
            </a:r>
          </a:p>
        </p:txBody>
      </p:sp>
      <p:sp>
        <p:nvSpPr>
          <p:cNvPr id="3" name="Marcador de contenido 2">
            <a:extLst>
              <a:ext uri="{FF2B5EF4-FFF2-40B4-BE49-F238E27FC236}">
                <a16:creationId xmlns:a16="http://schemas.microsoft.com/office/drawing/2014/main" id="{92E8B01C-9475-4E3A-9939-7647A784CB32}"/>
              </a:ext>
            </a:extLst>
          </p:cNvPr>
          <p:cNvSpPr>
            <a:spLocks noGrp="1"/>
          </p:cNvSpPr>
          <p:nvPr>
            <p:ph idx="1"/>
          </p:nvPr>
        </p:nvSpPr>
        <p:spPr>
          <a:xfrm>
            <a:off x="634277" y="2011680"/>
            <a:ext cx="3676678" cy="4206240"/>
          </a:xfrm>
        </p:spPr>
        <p:txBody>
          <a:bodyPr>
            <a:normAutofit/>
          </a:bodyPr>
          <a:lstStyle/>
          <a:p>
            <a:pPr algn="just"/>
            <a:r>
              <a:rPr lang="es-ES" dirty="0"/>
              <a:t>En ellos se almacenan los datos u operandos que intervienen en una instrucción antes de la realización de la operación por parte del circuito operacional. También se emplean para el almacenamiento de resultados intermedios o finales de las operaciones respectivas.</a:t>
            </a:r>
            <a:endParaRPr lang="es-MX" dirty="0"/>
          </a:p>
        </p:txBody>
      </p:sp>
    </p:spTree>
    <p:extLst>
      <p:ext uri="{BB962C8B-B14F-4D97-AF65-F5344CB8AC3E}">
        <p14:creationId xmlns:p14="http://schemas.microsoft.com/office/powerpoint/2010/main" val="108902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EA7C9D2-294E-4B1D-9700-BA3D38743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Imagen 3" descr="Imagen que contiene captura de pantalla&#10;&#10;Descripción generada con confianza muy alta">
            <a:extLst>
              <a:ext uri="{FF2B5EF4-FFF2-40B4-BE49-F238E27FC236}">
                <a16:creationId xmlns:a16="http://schemas.microsoft.com/office/drawing/2014/main" id="{37959A10-35A1-49CD-A6A3-E9946774386E}"/>
              </a:ext>
            </a:extLst>
          </p:cNvPr>
          <p:cNvPicPr>
            <a:picLocks noChangeAspect="1"/>
          </p:cNvPicPr>
          <p:nvPr/>
        </p:nvPicPr>
        <p:blipFill>
          <a:blip r:embed="rId2"/>
          <a:stretch>
            <a:fillRect/>
          </a:stretch>
        </p:blipFill>
        <p:spPr>
          <a:xfrm>
            <a:off x="5262368" y="973381"/>
            <a:ext cx="6283602" cy="4869791"/>
          </a:xfrm>
          <a:prstGeom prst="rect">
            <a:avLst/>
          </a:prstGeom>
        </p:spPr>
      </p:pic>
      <p:sp>
        <p:nvSpPr>
          <p:cNvPr id="2" name="Título 1">
            <a:extLst>
              <a:ext uri="{FF2B5EF4-FFF2-40B4-BE49-F238E27FC236}">
                <a16:creationId xmlns:a16="http://schemas.microsoft.com/office/drawing/2014/main" id="{149086AF-7092-493D-B90A-FCE07BA18501}"/>
              </a:ext>
            </a:extLst>
          </p:cNvPr>
          <p:cNvSpPr>
            <a:spLocks noGrp="1"/>
          </p:cNvSpPr>
          <p:nvPr>
            <p:ph type="title"/>
          </p:nvPr>
        </p:nvSpPr>
        <p:spPr>
          <a:xfrm>
            <a:off x="634277" y="284176"/>
            <a:ext cx="3670874" cy="1508760"/>
          </a:xfrm>
        </p:spPr>
        <p:txBody>
          <a:bodyPr>
            <a:normAutofit/>
          </a:bodyPr>
          <a:lstStyle/>
          <a:p>
            <a:r>
              <a:rPr lang="es-MX" dirty="0"/>
              <a:t>Registro Acumulador </a:t>
            </a:r>
          </a:p>
        </p:txBody>
      </p:sp>
      <p:sp>
        <p:nvSpPr>
          <p:cNvPr id="3" name="Marcador de contenido 2">
            <a:extLst>
              <a:ext uri="{FF2B5EF4-FFF2-40B4-BE49-F238E27FC236}">
                <a16:creationId xmlns:a16="http://schemas.microsoft.com/office/drawing/2014/main" id="{6D686A43-6A7F-497E-A096-4C229D65118B}"/>
              </a:ext>
            </a:extLst>
          </p:cNvPr>
          <p:cNvSpPr>
            <a:spLocks noGrp="1"/>
          </p:cNvSpPr>
          <p:nvPr>
            <p:ph idx="1"/>
          </p:nvPr>
        </p:nvSpPr>
        <p:spPr>
          <a:xfrm>
            <a:off x="634277" y="2011680"/>
            <a:ext cx="3676678" cy="4206240"/>
          </a:xfrm>
        </p:spPr>
        <p:txBody>
          <a:bodyPr>
            <a:normAutofit/>
          </a:bodyPr>
          <a:lstStyle/>
          <a:p>
            <a:pPr algn="just"/>
            <a:r>
              <a:rPr lang="es-MX" dirty="0"/>
              <a:t>A</a:t>
            </a:r>
            <a:r>
              <a:rPr lang="es-ES" dirty="0" err="1"/>
              <a:t>lmacena</a:t>
            </a:r>
            <a:r>
              <a:rPr lang="es-ES" dirty="0"/>
              <a:t> los resultados de las operaciones llevadas a cabo por el circuito operacional. Está conectado con los registros de entrada para realimentación en el caso de operaciones encadenadas. Asimismo tiene una conexión directa al bus de datos para el envío de los resultados a la memoria central o a la unidad de control.</a:t>
            </a:r>
            <a:endParaRPr lang="es-MX" dirty="0"/>
          </a:p>
        </p:txBody>
      </p:sp>
    </p:spTree>
    <p:extLst>
      <p:ext uri="{BB962C8B-B14F-4D97-AF65-F5344CB8AC3E}">
        <p14:creationId xmlns:p14="http://schemas.microsoft.com/office/powerpoint/2010/main" val="197941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EA7C9D2-294E-4B1D-9700-BA3D38743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Imagen 3" descr="Imagen que contiene captura de pantalla&#10;&#10;Descripción generada con confianza muy alta">
            <a:extLst>
              <a:ext uri="{FF2B5EF4-FFF2-40B4-BE49-F238E27FC236}">
                <a16:creationId xmlns:a16="http://schemas.microsoft.com/office/drawing/2014/main" id="{66973286-95CD-4FC8-8BBD-8A87D9EC8600}"/>
              </a:ext>
            </a:extLst>
          </p:cNvPr>
          <p:cNvPicPr>
            <a:picLocks noChangeAspect="1"/>
          </p:cNvPicPr>
          <p:nvPr/>
        </p:nvPicPr>
        <p:blipFill>
          <a:blip r:embed="rId2"/>
          <a:stretch>
            <a:fillRect/>
          </a:stretch>
        </p:blipFill>
        <p:spPr>
          <a:xfrm>
            <a:off x="5262368" y="973381"/>
            <a:ext cx="6283602" cy="4869791"/>
          </a:xfrm>
          <a:prstGeom prst="rect">
            <a:avLst/>
          </a:prstGeom>
        </p:spPr>
      </p:pic>
      <p:sp>
        <p:nvSpPr>
          <p:cNvPr id="2" name="Título 1">
            <a:extLst>
              <a:ext uri="{FF2B5EF4-FFF2-40B4-BE49-F238E27FC236}">
                <a16:creationId xmlns:a16="http://schemas.microsoft.com/office/drawing/2014/main" id="{DCC484C8-9340-4BB8-8AB4-971DE79507A0}"/>
              </a:ext>
            </a:extLst>
          </p:cNvPr>
          <p:cNvSpPr>
            <a:spLocks noGrp="1"/>
          </p:cNvSpPr>
          <p:nvPr>
            <p:ph type="title"/>
          </p:nvPr>
        </p:nvSpPr>
        <p:spPr>
          <a:xfrm>
            <a:off x="634277" y="284176"/>
            <a:ext cx="3670874" cy="1508760"/>
          </a:xfrm>
        </p:spPr>
        <p:txBody>
          <a:bodyPr>
            <a:normAutofit/>
          </a:bodyPr>
          <a:lstStyle/>
          <a:p>
            <a:r>
              <a:rPr lang="es-MX" sz="3400"/>
              <a:t>Registro de Estados (</a:t>
            </a:r>
            <a:r>
              <a:rPr lang="es-MX" sz="3400" err="1"/>
              <a:t>Flags</a:t>
            </a:r>
            <a:r>
              <a:rPr lang="es-MX" sz="3400"/>
              <a:t>)</a:t>
            </a:r>
          </a:p>
        </p:txBody>
      </p:sp>
      <p:sp>
        <p:nvSpPr>
          <p:cNvPr id="3" name="Marcador de contenido 2">
            <a:extLst>
              <a:ext uri="{FF2B5EF4-FFF2-40B4-BE49-F238E27FC236}">
                <a16:creationId xmlns:a16="http://schemas.microsoft.com/office/drawing/2014/main" id="{935E0AFB-F3FD-4D0A-9999-1A66764F8DC7}"/>
              </a:ext>
            </a:extLst>
          </p:cNvPr>
          <p:cNvSpPr>
            <a:spLocks noGrp="1"/>
          </p:cNvSpPr>
          <p:nvPr>
            <p:ph idx="1"/>
          </p:nvPr>
        </p:nvSpPr>
        <p:spPr>
          <a:xfrm>
            <a:off x="634277" y="2011680"/>
            <a:ext cx="3676678" cy="4206240"/>
          </a:xfrm>
        </p:spPr>
        <p:txBody>
          <a:bodyPr>
            <a:normAutofit/>
          </a:bodyPr>
          <a:lstStyle/>
          <a:p>
            <a:pPr algn="just"/>
            <a:r>
              <a:rPr lang="es-ES" dirty="0"/>
              <a:t> Son registros de memoria en los que se deja constancia algunas condiciones que se dieron en la última operación realizada y que habrán de ser tenidas en cuenta en operaciones posteriores. Por ejemplo, en el caso de hacer una resta, tiene que quedar constancia si el resultado fue cero, positivo o negativo.</a:t>
            </a:r>
            <a:endParaRPr lang="es-MX" dirty="0"/>
          </a:p>
        </p:txBody>
      </p:sp>
    </p:spTree>
    <p:extLst>
      <p:ext uri="{BB962C8B-B14F-4D97-AF65-F5344CB8AC3E}">
        <p14:creationId xmlns:p14="http://schemas.microsoft.com/office/powerpoint/2010/main" val="58660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extLst/>
          </a:blip>
          <a:tile tx="0" ty="0" sx="100000" sy="100000" flip="none" algn="tl"/>
        </a:blip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3">
            <a:extLst>
              <a:ext uri="{FF2B5EF4-FFF2-40B4-BE49-F238E27FC236}">
                <a16:creationId xmlns:a16="http://schemas.microsoft.com/office/drawing/2014/main" id="{7F7CCD79-2F56-4510-8703-25923FED3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Marcador de posición de imagen 4">
            <a:extLst>
              <a:ext uri="{FF2B5EF4-FFF2-40B4-BE49-F238E27FC236}">
                <a16:creationId xmlns:a16="http://schemas.microsoft.com/office/drawing/2014/main" id="{C920B0EC-17B9-4544-B0DC-32A53E1419A9}"/>
              </a:ext>
            </a:extLst>
          </p:cNvPr>
          <p:cNvPicPr>
            <a:picLocks noGrp="1" noChangeAspect="1"/>
          </p:cNvPicPr>
          <p:nvPr>
            <p:ph type="pic" idx="1"/>
          </p:nvPr>
        </p:nvPicPr>
        <p:blipFill>
          <a:blip r:embed="rId3"/>
          <a:srcRect t="369" b="369"/>
          <a:stretch>
            <a:fillRect/>
          </a:stretch>
        </p:blipFill>
        <p:spPr>
          <a:xfrm>
            <a:off x="634275" y="1849311"/>
            <a:ext cx="4851141" cy="3117931"/>
          </a:xfrm>
          <a:prstGeom prst="rect">
            <a:avLst/>
          </a:prstGeom>
        </p:spPr>
      </p:pic>
      <p:sp>
        <p:nvSpPr>
          <p:cNvPr id="2" name="Título 1">
            <a:extLst>
              <a:ext uri="{FF2B5EF4-FFF2-40B4-BE49-F238E27FC236}">
                <a16:creationId xmlns:a16="http://schemas.microsoft.com/office/drawing/2014/main" id="{DDF219F3-CAB9-4C70-94E8-C5EC41405135}"/>
              </a:ext>
            </a:extLst>
          </p:cNvPr>
          <p:cNvSpPr>
            <a:spLocks noGrp="1"/>
          </p:cNvSpPr>
          <p:nvPr>
            <p:ph type="title"/>
          </p:nvPr>
        </p:nvSpPr>
        <p:spPr>
          <a:xfrm>
            <a:off x="6449950" y="2194560"/>
            <a:ext cx="5418961" cy="1739347"/>
          </a:xfrm>
        </p:spPr>
        <p:txBody>
          <a:bodyPr vert="horz" lIns="91440" tIns="45720" rIns="91440" bIns="45720" rtlCol="0" anchor="ctr">
            <a:normAutofit/>
          </a:bodyPr>
          <a:lstStyle/>
          <a:p>
            <a:pPr algn="ctr">
              <a:lnSpc>
                <a:spcPct val="80000"/>
              </a:lnSpc>
            </a:pPr>
            <a:r>
              <a:rPr lang="en-US" sz="6000" spc="150"/>
              <a:t>Símbolo de Alu</a:t>
            </a:r>
          </a:p>
        </p:txBody>
      </p:sp>
    </p:spTree>
    <p:extLst>
      <p:ext uri="{BB962C8B-B14F-4D97-AF65-F5344CB8AC3E}">
        <p14:creationId xmlns:p14="http://schemas.microsoft.com/office/powerpoint/2010/main" val="3002795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5E0E9A-E5AB-4F31-BF9A-22684058AE12}"/>
              </a:ext>
            </a:extLst>
          </p:cNvPr>
          <p:cNvSpPr>
            <a:spLocks noGrp="1"/>
          </p:cNvSpPr>
          <p:nvPr>
            <p:ph type="title"/>
          </p:nvPr>
        </p:nvSpPr>
        <p:spPr/>
        <p:txBody>
          <a:bodyPr/>
          <a:lstStyle/>
          <a:p>
            <a:r>
              <a:rPr lang="es-MX" dirty="0"/>
              <a:t>ALU</a:t>
            </a:r>
          </a:p>
        </p:txBody>
      </p:sp>
      <p:sp>
        <p:nvSpPr>
          <p:cNvPr id="3" name="Marcador de contenido 2">
            <a:extLst>
              <a:ext uri="{FF2B5EF4-FFF2-40B4-BE49-F238E27FC236}">
                <a16:creationId xmlns:a16="http://schemas.microsoft.com/office/drawing/2014/main" id="{C3D890D8-3C78-44DB-941A-ABC92087A09D}"/>
              </a:ext>
            </a:extLst>
          </p:cNvPr>
          <p:cNvSpPr>
            <a:spLocks noGrp="1"/>
          </p:cNvSpPr>
          <p:nvPr>
            <p:ph idx="1"/>
          </p:nvPr>
        </p:nvSpPr>
        <p:spPr/>
        <p:txBody>
          <a:bodyPr/>
          <a:lstStyle/>
          <a:p>
            <a:pPr algn="just"/>
            <a:r>
              <a:rPr lang="es-ES" dirty="0"/>
              <a:t>El circuito ALU es simplemente un operador, es decir, sólo realiza operaciones.</a:t>
            </a:r>
          </a:p>
          <a:p>
            <a:pPr algn="just"/>
            <a:r>
              <a:rPr lang="es-ES" dirty="0"/>
              <a:t>La ALU no toma decisiones.</a:t>
            </a:r>
          </a:p>
          <a:p>
            <a:pPr algn="just"/>
            <a:r>
              <a:rPr lang="es-ES" dirty="0"/>
              <a:t>Las entradas deben contener tanto la magnitud como el signo que corresponda a la operación</a:t>
            </a:r>
          </a:p>
          <a:p>
            <a:pPr algn="just"/>
            <a:r>
              <a:rPr lang="es-ES" dirty="0"/>
              <a:t>La ALU requiere de un mecanismo de control que le permita saber el tipo de operación a realizar</a:t>
            </a:r>
            <a:endParaRPr lang="es-MX" dirty="0"/>
          </a:p>
        </p:txBody>
      </p:sp>
    </p:spTree>
    <p:extLst>
      <p:ext uri="{BB962C8B-B14F-4D97-AF65-F5344CB8AC3E}">
        <p14:creationId xmlns:p14="http://schemas.microsoft.com/office/powerpoint/2010/main" val="172548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6A0DF93-7E56-40FB-909A-9976AE41E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Marcador de posición de imagen 4" descr="Imagen que contiene texto&#10;&#10;Descripción generada con confianza muy alta">
            <a:extLst>
              <a:ext uri="{FF2B5EF4-FFF2-40B4-BE49-F238E27FC236}">
                <a16:creationId xmlns:a16="http://schemas.microsoft.com/office/drawing/2014/main" id="{E0FD5904-C850-4711-9C59-8E5AA02BE3DE}"/>
              </a:ext>
            </a:extLst>
          </p:cNvPr>
          <p:cNvPicPr>
            <a:picLocks noGrp="1" noChangeAspect="1"/>
          </p:cNvPicPr>
          <p:nvPr>
            <p:ph type="pic" idx="1"/>
          </p:nvPr>
        </p:nvPicPr>
        <p:blipFill rotWithShape="1">
          <a:blip r:embed="rId2"/>
          <a:srcRect t="2217" b="1115"/>
          <a:stretch/>
        </p:blipFill>
        <p:spPr>
          <a:xfrm>
            <a:off x="1202918" y="1930096"/>
            <a:ext cx="6130569" cy="4287824"/>
          </a:xfrm>
          <a:prstGeom prst="rect">
            <a:avLst/>
          </a:prstGeom>
        </p:spPr>
      </p:pic>
      <p:sp>
        <p:nvSpPr>
          <p:cNvPr id="2" name="Título 1">
            <a:extLst>
              <a:ext uri="{FF2B5EF4-FFF2-40B4-BE49-F238E27FC236}">
                <a16:creationId xmlns:a16="http://schemas.microsoft.com/office/drawing/2014/main" id="{A630B69F-2BC1-4388-9F38-E6E70E4C4D70}"/>
              </a:ext>
            </a:extLst>
          </p:cNvPr>
          <p:cNvSpPr>
            <a:spLocks noGrp="1"/>
          </p:cNvSpPr>
          <p:nvPr>
            <p:ph type="title"/>
          </p:nvPr>
        </p:nvSpPr>
        <p:spPr>
          <a:xfrm>
            <a:off x="1202919" y="284176"/>
            <a:ext cx="9784080" cy="1508760"/>
          </a:xfrm>
        </p:spPr>
        <p:txBody>
          <a:bodyPr vert="horz" lIns="91440" tIns="45720" rIns="91440" bIns="45720" rtlCol="0" anchor="ctr">
            <a:normAutofit/>
          </a:bodyPr>
          <a:lstStyle/>
          <a:p>
            <a:r>
              <a:rPr lang="en-US"/>
              <a:t>Integrado</a:t>
            </a:r>
          </a:p>
        </p:txBody>
      </p:sp>
      <p:sp>
        <p:nvSpPr>
          <p:cNvPr id="4" name="Marcador de texto 3">
            <a:extLst>
              <a:ext uri="{FF2B5EF4-FFF2-40B4-BE49-F238E27FC236}">
                <a16:creationId xmlns:a16="http://schemas.microsoft.com/office/drawing/2014/main" id="{EB81AF1E-DC56-42CD-8B42-5B9F5C2C0EAC}"/>
              </a:ext>
            </a:extLst>
          </p:cNvPr>
          <p:cNvSpPr>
            <a:spLocks noGrp="1"/>
          </p:cNvSpPr>
          <p:nvPr>
            <p:ph type="body" sz="half" idx="2"/>
          </p:nvPr>
        </p:nvSpPr>
        <p:spPr>
          <a:xfrm>
            <a:off x="7619999" y="2045110"/>
            <a:ext cx="3366999" cy="4172810"/>
          </a:xfrm>
        </p:spPr>
        <p:txBody>
          <a:bodyPr vert="horz" lIns="91440" tIns="45720" rIns="91440" bIns="45720" rtlCol="0">
            <a:normAutofit/>
          </a:bodyPr>
          <a:lstStyle/>
          <a:p>
            <a:pPr indent="-182880">
              <a:lnSpc>
                <a:spcPct val="90000"/>
              </a:lnSpc>
              <a:buFont typeface="Wingdings" pitchFamily="2" charset="2"/>
              <a:buChar char=""/>
            </a:pPr>
            <a:r>
              <a:rPr lang="en-US"/>
              <a:t>ALU de cuatro bits</a:t>
            </a:r>
          </a:p>
          <a:p>
            <a:pPr indent="-182880">
              <a:lnSpc>
                <a:spcPct val="90000"/>
              </a:lnSpc>
              <a:buFont typeface="Wingdings" pitchFamily="2" charset="2"/>
              <a:buChar char=""/>
            </a:pPr>
            <a:r>
              <a:rPr lang="en-US"/>
              <a:t>Realiza 16 operaciones lógicas y 16 aritméticas</a:t>
            </a:r>
          </a:p>
          <a:p>
            <a:pPr indent="-182880">
              <a:lnSpc>
                <a:spcPct val="90000"/>
              </a:lnSpc>
              <a:buFont typeface="Wingdings" pitchFamily="2" charset="2"/>
              <a:buChar char=""/>
            </a:pPr>
            <a:r>
              <a:rPr lang="en-US"/>
              <a:t>Trabaja con números binarios de cuatro bits</a:t>
            </a:r>
          </a:p>
          <a:p>
            <a:pPr indent="-182880">
              <a:lnSpc>
                <a:spcPct val="90000"/>
              </a:lnSpc>
              <a:buFont typeface="Wingdings" pitchFamily="2" charset="2"/>
              <a:buChar char=""/>
            </a:pPr>
            <a:r>
              <a:rPr lang="en-US"/>
              <a:t>Para aumentar los números se puede conectar en cascada</a:t>
            </a:r>
          </a:p>
          <a:p>
            <a:pPr indent="-182880">
              <a:lnSpc>
                <a:spcPct val="90000"/>
              </a:lnSpc>
              <a:buFont typeface="Wingdings" pitchFamily="2" charset="2"/>
              <a:buChar char=""/>
            </a:pPr>
            <a:endParaRPr lang="en-US"/>
          </a:p>
        </p:txBody>
      </p:sp>
    </p:spTree>
    <p:extLst>
      <p:ext uri="{BB962C8B-B14F-4D97-AF65-F5344CB8AC3E}">
        <p14:creationId xmlns:p14="http://schemas.microsoft.com/office/powerpoint/2010/main" val="2094667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0A832F-AC75-47F7-B920-77A5264692AE}"/>
              </a:ext>
            </a:extLst>
          </p:cNvPr>
          <p:cNvSpPr>
            <a:spLocks noGrp="1"/>
          </p:cNvSpPr>
          <p:nvPr>
            <p:ph type="title"/>
          </p:nvPr>
        </p:nvSpPr>
        <p:spPr/>
        <p:txBody>
          <a:bodyPr/>
          <a:lstStyle/>
          <a:p>
            <a:r>
              <a:rPr lang="es-MX" dirty="0"/>
              <a:t>Tabla </a:t>
            </a:r>
            <a:r>
              <a:rPr lang="es-MX" dirty="0" err="1"/>
              <a:t>ALu</a:t>
            </a:r>
            <a:endParaRPr lang="es-MX" dirty="0"/>
          </a:p>
        </p:txBody>
      </p:sp>
      <p:pic>
        <p:nvPicPr>
          <p:cNvPr id="10242" name="Picture 2" descr="Resultado de imagen para tabla de alu">
            <a:extLst>
              <a:ext uri="{FF2B5EF4-FFF2-40B4-BE49-F238E27FC236}">
                <a16:creationId xmlns:a16="http://schemas.microsoft.com/office/drawing/2014/main" id="{E1BC3DCA-1474-45B4-BA5B-E3545D02C04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099" t="5719"/>
          <a:stretch/>
        </p:blipFill>
        <p:spPr bwMode="auto">
          <a:xfrm>
            <a:off x="1607093" y="1911927"/>
            <a:ext cx="8636919" cy="4758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7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extLst/>
          </a:blip>
          <a:tile tx="0" ty="0" sx="100000" sy="100000" flip="none" algn="tl"/>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8EF2D61B-AD01-41B6-8269-7B39C1623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6" descr="Resultado de imagen para Diagrama 74ls181">
            <a:extLst>
              <a:ext uri="{FF2B5EF4-FFF2-40B4-BE49-F238E27FC236}">
                <a16:creationId xmlns:a16="http://schemas.microsoft.com/office/drawing/2014/main" id="{4A276BA3-3D25-4D5A-9F22-1645187A534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6046" t="7298" r="56544" b="7274"/>
          <a:stretch/>
        </p:blipFill>
        <p:spPr bwMode="auto">
          <a:xfrm>
            <a:off x="2846628" y="598634"/>
            <a:ext cx="1841294" cy="561928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D1CE650-32C9-4C81-8F8A-2CFD4D72EF62}"/>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800" spc="150" dirty="0" err="1"/>
              <a:t>Activo</a:t>
            </a:r>
            <a:r>
              <a:rPr lang="en-US" sz="4800" spc="150" dirty="0"/>
              <a:t> </a:t>
            </a:r>
            <a:r>
              <a:rPr lang="en-US" sz="4800" spc="150" dirty="0" err="1"/>
              <a:t>en</a:t>
            </a:r>
            <a:r>
              <a:rPr lang="en-US" sz="4800" spc="150" dirty="0"/>
              <a:t> alto</a:t>
            </a:r>
          </a:p>
        </p:txBody>
      </p:sp>
      <p:sp>
        <p:nvSpPr>
          <p:cNvPr id="4" name="Marcador de texto 3">
            <a:extLst>
              <a:ext uri="{FF2B5EF4-FFF2-40B4-BE49-F238E27FC236}">
                <a16:creationId xmlns:a16="http://schemas.microsoft.com/office/drawing/2014/main" id="{E3723DDD-5468-4F45-8098-5301C0B0386F}"/>
              </a:ext>
            </a:extLst>
          </p:cNvPr>
          <p:cNvSpPr>
            <a:spLocks noGrp="1"/>
          </p:cNvSpPr>
          <p:nvPr>
            <p:ph type="body" sz="half" idx="2"/>
          </p:nvPr>
        </p:nvSpPr>
        <p:spPr>
          <a:xfrm>
            <a:off x="7865806" y="3996250"/>
            <a:ext cx="4003106" cy="1942434"/>
          </a:xfrm>
        </p:spPr>
        <p:txBody>
          <a:bodyPr vert="horz" lIns="91440" tIns="45720" rIns="91440" bIns="45720" rtlCol="0">
            <a:normAutofit/>
          </a:bodyPr>
          <a:lstStyle/>
          <a:p>
            <a:pPr algn="ctr">
              <a:lnSpc>
                <a:spcPct val="90000"/>
              </a:lnSpc>
            </a:pPr>
            <a:r>
              <a:rPr lang="en-US" dirty="0"/>
              <a:t>Para </a:t>
            </a:r>
            <a:r>
              <a:rPr lang="en-US" dirty="0" err="1"/>
              <a:t>activar</a:t>
            </a:r>
            <a:r>
              <a:rPr lang="en-US" dirty="0"/>
              <a:t> las </a:t>
            </a:r>
            <a:r>
              <a:rPr lang="en-US" dirty="0" err="1"/>
              <a:t>funciones</a:t>
            </a:r>
            <a:r>
              <a:rPr lang="en-US" dirty="0"/>
              <a:t> </a:t>
            </a:r>
            <a:r>
              <a:rPr lang="en-US" dirty="0" err="1"/>
              <a:t>lógicas</a:t>
            </a:r>
            <a:r>
              <a:rPr lang="en-US" dirty="0"/>
              <a:t>, la entrada de control M (PIN 8) debe </a:t>
            </a:r>
            <a:r>
              <a:rPr lang="en-US" dirty="0" err="1"/>
              <a:t>estar</a:t>
            </a:r>
            <a:r>
              <a:rPr lang="en-US" dirty="0"/>
              <a:t> </a:t>
            </a:r>
            <a:r>
              <a:rPr lang="en-US" dirty="0" err="1"/>
              <a:t>en</a:t>
            </a:r>
            <a:r>
              <a:rPr lang="en-US" dirty="0"/>
              <a:t> alto.</a:t>
            </a:r>
          </a:p>
        </p:txBody>
      </p:sp>
    </p:spTree>
    <p:extLst>
      <p:ext uri="{BB962C8B-B14F-4D97-AF65-F5344CB8AC3E}">
        <p14:creationId xmlns:p14="http://schemas.microsoft.com/office/powerpoint/2010/main" val="1575310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6A0DF93-7E56-40FB-909A-9976AE41E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EA7C9D2-294E-4B1D-9700-BA3D38743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1" name="Marcador de contenido 10" descr="Imagen que contiene texto&#10;&#10;Descripción generada con confianza alta">
            <a:extLst>
              <a:ext uri="{FF2B5EF4-FFF2-40B4-BE49-F238E27FC236}">
                <a16:creationId xmlns:a16="http://schemas.microsoft.com/office/drawing/2014/main" id="{32E8E495-7573-4ACD-AF42-32D2FAECD5DA}"/>
              </a:ext>
            </a:extLst>
          </p:cNvPr>
          <p:cNvPicPr>
            <a:picLocks noGrp="1" noChangeAspect="1"/>
          </p:cNvPicPr>
          <p:nvPr>
            <p:ph idx="1"/>
          </p:nvPr>
        </p:nvPicPr>
        <p:blipFill rotWithShape="1">
          <a:blip r:embed="rId2"/>
          <a:srcRect t="4633"/>
          <a:stretch/>
        </p:blipFill>
        <p:spPr>
          <a:xfrm>
            <a:off x="5374904" y="858982"/>
            <a:ext cx="6058530" cy="5358938"/>
          </a:xfrm>
          <a:prstGeom prst="rect">
            <a:avLst/>
          </a:prstGeom>
        </p:spPr>
      </p:pic>
      <p:sp>
        <p:nvSpPr>
          <p:cNvPr id="2" name="Título 1">
            <a:extLst>
              <a:ext uri="{FF2B5EF4-FFF2-40B4-BE49-F238E27FC236}">
                <a16:creationId xmlns:a16="http://schemas.microsoft.com/office/drawing/2014/main" id="{E16507EB-0406-44CC-AEDD-8AF68B61DB1F}"/>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dirty="0" err="1"/>
              <a:t>Activo</a:t>
            </a:r>
            <a:r>
              <a:rPr lang="en-US" dirty="0"/>
              <a:t> </a:t>
            </a:r>
            <a:r>
              <a:rPr lang="en-US" dirty="0" err="1"/>
              <a:t>en</a:t>
            </a:r>
            <a:r>
              <a:rPr lang="en-US" dirty="0"/>
              <a:t> bajo</a:t>
            </a:r>
          </a:p>
        </p:txBody>
      </p:sp>
      <p:sp>
        <p:nvSpPr>
          <p:cNvPr id="4" name="Marcador de texto 3">
            <a:extLst>
              <a:ext uri="{FF2B5EF4-FFF2-40B4-BE49-F238E27FC236}">
                <a16:creationId xmlns:a16="http://schemas.microsoft.com/office/drawing/2014/main" id="{500672B2-DA1E-488E-8F45-C9C67DD88889}"/>
              </a:ext>
            </a:extLst>
          </p:cNvPr>
          <p:cNvSpPr>
            <a:spLocks noGrp="1"/>
          </p:cNvSpPr>
          <p:nvPr>
            <p:ph type="body" sz="half" idx="2"/>
          </p:nvPr>
        </p:nvSpPr>
        <p:spPr>
          <a:xfrm>
            <a:off x="634277" y="2011680"/>
            <a:ext cx="3676678" cy="4206240"/>
          </a:xfrm>
        </p:spPr>
        <p:txBody>
          <a:bodyPr vert="horz" lIns="91440" tIns="45720" rIns="91440" bIns="45720" rtlCol="0">
            <a:normAutofit/>
          </a:bodyPr>
          <a:lstStyle/>
          <a:p>
            <a:pPr indent="-182880">
              <a:lnSpc>
                <a:spcPct val="90000"/>
              </a:lnSpc>
              <a:buFont typeface="Wingdings" pitchFamily="2" charset="2"/>
              <a:buChar char=""/>
            </a:pPr>
            <a:r>
              <a:rPr lang="en-US" dirty="0"/>
              <a:t>Para las </a:t>
            </a:r>
            <a:r>
              <a:rPr lang="en-US" dirty="0" err="1"/>
              <a:t>operaciones</a:t>
            </a:r>
            <a:r>
              <a:rPr lang="en-US" dirty="0"/>
              <a:t> </a:t>
            </a:r>
            <a:r>
              <a:rPr lang="en-US" dirty="0" err="1"/>
              <a:t>artiméticas</a:t>
            </a:r>
            <a:r>
              <a:rPr lang="en-US" dirty="0"/>
              <a:t> debe </a:t>
            </a:r>
            <a:r>
              <a:rPr lang="en-US" dirty="0" err="1"/>
              <a:t>estar</a:t>
            </a:r>
            <a:r>
              <a:rPr lang="en-US" dirty="0"/>
              <a:t> </a:t>
            </a:r>
            <a:r>
              <a:rPr lang="en-US" dirty="0" err="1"/>
              <a:t>en</a:t>
            </a:r>
            <a:r>
              <a:rPr lang="en-US" dirty="0"/>
              <a:t> </a:t>
            </a:r>
            <a:r>
              <a:rPr lang="en-US" dirty="0" err="1"/>
              <a:t>activo</a:t>
            </a:r>
            <a:r>
              <a:rPr lang="en-US" dirty="0"/>
              <a:t> bajo</a:t>
            </a:r>
          </a:p>
          <a:p>
            <a:pPr indent="-182880">
              <a:lnSpc>
                <a:spcPct val="90000"/>
              </a:lnSpc>
              <a:buFont typeface="Wingdings" pitchFamily="2" charset="2"/>
              <a:buChar char=""/>
            </a:pPr>
            <a:r>
              <a:rPr lang="en-US" dirty="0"/>
              <a:t>Para </a:t>
            </a:r>
            <a:r>
              <a:rPr lang="en-US" dirty="0" err="1"/>
              <a:t>operaciones</a:t>
            </a:r>
            <a:r>
              <a:rPr lang="en-US" dirty="0"/>
              <a:t> sin </a:t>
            </a:r>
            <a:r>
              <a:rPr lang="en-US" dirty="0" err="1"/>
              <a:t>acarreo</a:t>
            </a:r>
            <a:r>
              <a:rPr lang="en-US" dirty="0"/>
              <a:t> “Cn ” debe </a:t>
            </a:r>
            <a:r>
              <a:rPr lang="en-US" dirty="0" err="1"/>
              <a:t>estar</a:t>
            </a:r>
            <a:r>
              <a:rPr lang="en-US" dirty="0"/>
              <a:t> </a:t>
            </a:r>
            <a:r>
              <a:rPr lang="en-US" dirty="0" err="1"/>
              <a:t>en</a:t>
            </a:r>
            <a:r>
              <a:rPr lang="en-US" dirty="0"/>
              <a:t> alto</a:t>
            </a:r>
          </a:p>
          <a:p>
            <a:pPr indent="-182880">
              <a:lnSpc>
                <a:spcPct val="90000"/>
              </a:lnSpc>
              <a:buFont typeface="Wingdings" pitchFamily="2" charset="2"/>
              <a:buChar char=""/>
            </a:pPr>
            <a:r>
              <a:rPr lang="en-US" dirty="0"/>
              <a:t>Para </a:t>
            </a:r>
            <a:r>
              <a:rPr lang="en-US" dirty="0" err="1"/>
              <a:t>hacer</a:t>
            </a:r>
            <a:r>
              <a:rPr lang="en-US" dirty="0"/>
              <a:t> </a:t>
            </a:r>
            <a:r>
              <a:rPr lang="en-US" dirty="0" err="1"/>
              <a:t>operaciones</a:t>
            </a:r>
            <a:r>
              <a:rPr lang="en-US" dirty="0"/>
              <a:t> de </a:t>
            </a:r>
            <a:r>
              <a:rPr lang="en-US" dirty="0" err="1"/>
              <a:t>acarreo</a:t>
            </a:r>
            <a:r>
              <a:rPr lang="en-US" dirty="0"/>
              <a:t> “Cn” debe </a:t>
            </a:r>
            <a:r>
              <a:rPr lang="en-US" dirty="0" err="1"/>
              <a:t>estar</a:t>
            </a:r>
            <a:r>
              <a:rPr lang="en-US" dirty="0"/>
              <a:t> </a:t>
            </a:r>
            <a:r>
              <a:rPr lang="en-US" dirty="0" err="1"/>
              <a:t>en</a:t>
            </a:r>
            <a:r>
              <a:rPr lang="en-US" dirty="0"/>
              <a:t> bajo, </a:t>
            </a:r>
            <a:r>
              <a:rPr lang="en-US" dirty="0" err="1"/>
              <a:t>ya</a:t>
            </a:r>
            <a:r>
              <a:rPr lang="en-US" dirty="0"/>
              <a:t> que la entrada </a:t>
            </a:r>
            <a:r>
              <a:rPr lang="en-US" dirty="0" err="1"/>
              <a:t>está</a:t>
            </a:r>
            <a:r>
              <a:rPr lang="en-US" dirty="0"/>
              <a:t> </a:t>
            </a:r>
            <a:r>
              <a:rPr lang="en-US" dirty="0" err="1"/>
              <a:t>negada</a:t>
            </a:r>
            <a:r>
              <a:rPr lang="en-US" dirty="0"/>
              <a:t> </a:t>
            </a:r>
          </a:p>
        </p:txBody>
      </p:sp>
    </p:spTree>
    <p:extLst>
      <p:ext uri="{BB962C8B-B14F-4D97-AF65-F5344CB8AC3E}">
        <p14:creationId xmlns:p14="http://schemas.microsoft.com/office/powerpoint/2010/main" val="171581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Resultado de imagen para von neumann">
            <a:extLst>
              <a:ext uri="{FF2B5EF4-FFF2-40B4-BE49-F238E27FC236}">
                <a16:creationId xmlns:a16="http://schemas.microsoft.com/office/drawing/2014/main" id="{3F66B6DF-F8D8-4D1B-9D52-26C5AF239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01" r="9331"/>
          <a:stretch/>
        </p:blipFill>
        <p:spPr bwMode="auto">
          <a:xfrm>
            <a:off x="7545274" y="10"/>
            <a:ext cx="4646726"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47870080-7388-47B4-964F-B632E6EF6CA4}"/>
              </a:ext>
            </a:extLst>
          </p:cNvPr>
          <p:cNvSpPr>
            <a:spLocks noGrp="1"/>
          </p:cNvSpPr>
          <p:nvPr>
            <p:ph type="title"/>
          </p:nvPr>
        </p:nvSpPr>
        <p:spPr>
          <a:xfrm>
            <a:off x="382280" y="484632"/>
            <a:ext cx="6743844" cy="1609344"/>
          </a:xfrm>
        </p:spPr>
        <p:txBody>
          <a:bodyPr>
            <a:normAutofit/>
          </a:bodyPr>
          <a:lstStyle/>
          <a:p>
            <a:r>
              <a:rPr lang="es-MX" dirty="0"/>
              <a:t>Historia</a:t>
            </a:r>
          </a:p>
        </p:txBody>
      </p:sp>
      <p:sp>
        <p:nvSpPr>
          <p:cNvPr id="3" name="Marcador de contenido 2">
            <a:extLst>
              <a:ext uri="{FF2B5EF4-FFF2-40B4-BE49-F238E27FC236}">
                <a16:creationId xmlns:a16="http://schemas.microsoft.com/office/drawing/2014/main" id="{8DE14D80-4855-4EC3-AE58-A81EC43983F9}"/>
              </a:ext>
            </a:extLst>
          </p:cNvPr>
          <p:cNvSpPr>
            <a:spLocks noGrp="1"/>
          </p:cNvSpPr>
          <p:nvPr>
            <p:ph idx="1"/>
          </p:nvPr>
        </p:nvSpPr>
        <p:spPr>
          <a:xfrm>
            <a:off x="382279" y="2121408"/>
            <a:ext cx="6743845" cy="4050792"/>
          </a:xfrm>
        </p:spPr>
        <p:txBody>
          <a:bodyPr>
            <a:normAutofit/>
          </a:bodyPr>
          <a:lstStyle/>
          <a:p>
            <a:r>
              <a:rPr lang="es-ES" sz="1800" dirty="0"/>
              <a:t>El matemático John </a:t>
            </a:r>
            <a:r>
              <a:rPr lang="es-ES" sz="1800" dirty="0" err="1"/>
              <a:t>von</a:t>
            </a:r>
            <a:r>
              <a:rPr lang="es-ES" sz="1800" dirty="0"/>
              <a:t> Neumann propuso el concepto de la ALU en 1945</a:t>
            </a:r>
          </a:p>
          <a:p>
            <a:pPr algn="just"/>
            <a:r>
              <a:rPr lang="es-ES" sz="1800"/>
              <a:t>Explicó que una ALU es un requisito fundamental para una computadora porque necesita efectuar operaciones matemáticas básicas: adición, sustracción, multiplicación, y división.</a:t>
            </a:r>
          </a:p>
          <a:p>
            <a:endParaRPr lang="es-MX" sz="1800" dirty="0"/>
          </a:p>
        </p:txBody>
      </p:sp>
    </p:spTree>
    <p:extLst>
      <p:ext uri="{BB962C8B-B14F-4D97-AF65-F5344CB8AC3E}">
        <p14:creationId xmlns:p14="http://schemas.microsoft.com/office/powerpoint/2010/main" val="3618988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3AB6029-A451-4655-B134-B1E2F0B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https://upload.wikimedia.org/wikipedia/commons/thumb/8/82/ALU_symbol.svg/175px-ALU_symbol.svg.png">
            <a:extLst>
              <a:ext uri="{FF2B5EF4-FFF2-40B4-BE49-F238E27FC236}">
                <a16:creationId xmlns:a16="http://schemas.microsoft.com/office/drawing/2014/main" id="{B0EDA976-31AE-4DF6-BC46-5479DD27E66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830" t="-1" r="6997" b="2"/>
          <a:stretch/>
        </p:blipFill>
        <p:spPr bwMode="auto">
          <a:xfrm>
            <a:off x="734291" y="2011680"/>
            <a:ext cx="3920836" cy="3768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ítulo 1">
            <a:extLst>
              <a:ext uri="{FF2B5EF4-FFF2-40B4-BE49-F238E27FC236}">
                <a16:creationId xmlns:a16="http://schemas.microsoft.com/office/drawing/2014/main" id="{196D0088-754D-4C84-9B09-A76095A57E85}"/>
              </a:ext>
            </a:extLst>
          </p:cNvPr>
          <p:cNvSpPr>
            <a:spLocks noGrp="1"/>
          </p:cNvSpPr>
          <p:nvPr>
            <p:ph type="title"/>
          </p:nvPr>
        </p:nvSpPr>
        <p:spPr>
          <a:xfrm>
            <a:off x="1202919" y="284176"/>
            <a:ext cx="9784080" cy="1508760"/>
          </a:xfrm>
        </p:spPr>
        <p:txBody>
          <a:bodyPr vert="horz" lIns="91440" tIns="45720" rIns="91440" bIns="45720" rtlCol="0" anchor="ctr">
            <a:normAutofit/>
          </a:bodyPr>
          <a:lstStyle/>
          <a:p>
            <a:r>
              <a:rPr lang="en-US"/>
              <a:t>Funcionamiento</a:t>
            </a:r>
          </a:p>
        </p:txBody>
      </p:sp>
      <p:sp>
        <p:nvSpPr>
          <p:cNvPr id="4" name="Marcador de texto 3">
            <a:extLst>
              <a:ext uri="{FF2B5EF4-FFF2-40B4-BE49-F238E27FC236}">
                <a16:creationId xmlns:a16="http://schemas.microsoft.com/office/drawing/2014/main" id="{4BE2BF05-6937-4C91-B7F9-EA6F80A33AE8}"/>
              </a:ext>
            </a:extLst>
          </p:cNvPr>
          <p:cNvSpPr>
            <a:spLocks noGrp="1"/>
          </p:cNvSpPr>
          <p:nvPr>
            <p:ph type="body" sz="half" idx="2"/>
          </p:nvPr>
        </p:nvSpPr>
        <p:spPr>
          <a:xfrm>
            <a:off x="4772025" y="2011680"/>
            <a:ext cx="6524625" cy="4206240"/>
          </a:xfrm>
        </p:spPr>
        <p:txBody>
          <a:bodyPr vert="horz" lIns="91440" tIns="45720" rIns="91440" bIns="45720" rtlCol="0">
            <a:normAutofit/>
          </a:bodyPr>
          <a:lstStyle/>
          <a:p>
            <a:pPr indent="-182880">
              <a:lnSpc>
                <a:spcPct val="90000"/>
              </a:lnSpc>
              <a:buFont typeface="Wingdings" pitchFamily="2" charset="2"/>
              <a:buChar char=""/>
            </a:pPr>
            <a:r>
              <a:rPr lang="en-US"/>
              <a:t>Se tienen dos valores de entrada A y B son operandos de entrada</a:t>
            </a:r>
          </a:p>
          <a:p>
            <a:pPr indent="-182880">
              <a:lnSpc>
                <a:spcPct val="90000"/>
              </a:lnSpc>
              <a:buFont typeface="Wingdings" pitchFamily="2" charset="2"/>
              <a:buChar char=""/>
            </a:pPr>
            <a:r>
              <a:rPr lang="en-US"/>
              <a:t>R: Es el resultado dado por A y  B</a:t>
            </a:r>
          </a:p>
          <a:p>
            <a:pPr indent="-182880">
              <a:lnSpc>
                <a:spcPct val="90000"/>
              </a:lnSpc>
              <a:buFont typeface="Wingdings" pitchFamily="2" charset="2"/>
              <a:buChar char=""/>
            </a:pPr>
            <a:r>
              <a:rPr lang="en-US"/>
              <a:t> F: Entrada de operación de control, ndica qué operación se va a hacer</a:t>
            </a:r>
          </a:p>
          <a:p>
            <a:pPr indent="-182880">
              <a:lnSpc>
                <a:spcPct val="90000"/>
              </a:lnSpc>
              <a:buFont typeface="Wingdings" pitchFamily="2" charset="2"/>
              <a:buChar char=""/>
            </a:pPr>
            <a:r>
              <a:rPr lang="en-US"/>
              <a:t>D: Salida </a:t>
            </a:r>
          </a:p>
        </p:txBody>
      </p:sp>
    </p:spTree>
    <p:extLst>
      <p:ext uri="{BB962C8B-B14F-4D97-AF65-F5344CB8AC3E}">
        <p14:creationId xmlns:p14="http://schemas.microsoft.com/office/powerpoint/2010/main" val="1124590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8C700-7DBC-45A6-992A-58B539D9E157}"/>
              </a:ext>
            </a:extLst>
          </p:cNvPr>
          <p:cNvSpPr>
            <a:spLocks noGrp="1"/>
          </p:cNvSpPr>
          <p:nvPr>
            <p:ph type="title"/>
          </p:nvPr>
        </p:nvSpPr>
        <p:spPr/>
        <p:txBody>
          <a:bodyPr/>
          <a:lstStyle/>
          <a:p>
            <a:r>
              <a:rPr lang="es-MX" dirty="0"/>
              <a:t>Entradas y salidas</a:t>
            </a:r>
          </a:p>
        </p:txBody>
      </p:sp>
      <p:sp>
        <p:nvSpPr>
          <p:cNvPr id="3" name="Marcador de contenido 2">
            <a:extLst>
              <a:ext uri="{FF2B5EF4-FFF2-40B4-BE49-F238E27FC236}">
                <a16:creationId xmlns:a16="http://schemas.microsoft.com/office/drawing/2014/main" id="{3C1B48DB-D501-4739-8E74-F59EE0947435}"/>
              </a:ext>
            </a:extLst>
          </p:cNvPr>
          <p:cNvSpPr>
            <a:spLocks noGrp="1"/>
          </p:cNvSpPr>
          <p:nvPr>
            <p:ph idx="1"/>
          </p:nvPr>
        </p:nvSpPr>
        <p:spPr/>
        <p:txBody>
          <a:bodyPr/>
          <a:lstStyle/>
          <a:p>
            <a:pPr algn="just"/>
            <a:r>
              <a:rPr lang="es-ES" dirty="0"/>
              <a:t>Las entradas a la ALU son los datos en los que se harán las operaciones (llamados operandos) y un código desde la unidad de control indicando qué operación realizar. Su salida es el resultado del cómputo de la operación.</a:t>
            </a:r>
          </a:p>
          <a:p>
            <a:pPr algn="just"/>
            <a:r>
              <a:rPr lang="es-ES" dirty="0"/>
              <a:t>En muchos diseños la ALU también toma o genera como entradas o salidas un conjunto de códigos de condición desde o hacia un registro de estado. Estos códigos son usados para indicar casos como acarreo entrante o saliente, </a:t>
            </a:r>
            <a:r>
              <a:rPr lang="es-ES" dirty="0" err="1"/>
              <a:t>overflow</a:t>
            </a:r>
            <a:r>
              <a:rPr lang="es-ES" dirty="0"/>
              <a:t>, división por cero, etc.</a:t>
            </a:r>
          </a:p>
          <a:p>
            <a:endParaRPr lang="es-MX" dirty="0"/>
          </a:p>
        </p:txBody>
      </p:sp>
    </p:spTree>
    <p:extLst>
      <p:ext uri="{BB962C8B-B14F-4D97-AF65-F5344CB8AC3E}">
        <p14:creationId xmlns:p14="http://schemas.microsoft.com/office/powerpoint/2010/main" val="2777724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extLst/>
          </a:blip>
          <a:tile tx="0" ty="0" sx="100000" sy="100000" flip="none" algn="tl"/>
        </a:blipFill>
        <a:effectLst/>
      </p:bgPr>
    </p:bg>
    <p:spTree>
      <p:nvGrpSpPr>
        <p:cNvPr id="1" name=""/>
        <p:cNvGrpSpPr/>
        <p:nvPr/>
      </p:nvGrpSpPr>
      <p:grpSpPr>
        <a:xfrm>
          <a:off x="0" y="0"/>
          <a:ext cx="0" cy="0"/>
          <a:chOff x="0" y="0"/>
          <a:chExt cx="0" cy="0"/>
        </a:xfrm>
      </p:grpSpPr>
      <p:pic>
        <p:nvPicPr>
          <p:cNvPr id="11266" name="Picture 2" descr="Imagen relacionada">
            <a:extLst>
              <a:ext uri="{FF2B5EF4-FFF2-40B4-BE49-F238E27FC236}">
                <a16:creationId xmlns:a16="http://schemas.microsoft.com/office/drawing/2014/main" id="{5A4BFAC0-6060-4B4B-AD65-514B3C9559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2" r="1025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804FB2D8-882E-4D4E-BFA7-93B6CAFEE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75" name="Rectangle 74">
            <a:extLst>
              <a:ext uri="{FF2B5EF4-FFF2-40B4-BE49-F238E27FC236}">
                <a16:creationId xmlns:a16="http://schemas.microsoft.com/office/drawing/2014/main" id="{790B3A2D-194C-4639-93AD-69AAFB07D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ítulo 1">
            <a:extLst>
              <a:ext uri="{FF2B5EF4-FFF2-40B4-BE49-F238E27FC236}">
                <a16:creationId xmlns:a16="http://schemas.microsoft.com/office/drawing/2014/main" id="{7CF7AD55-C556-44A5-9283-8CEFC471682F}"/>
              </a:ext>
            </a:extLst>
          </p:cNvPr>
          <p:cNvSpPr>
            <a:spLocks noGrp="1"/>
          </p:cNvSpPr>
          <p:nvPr>
            <p:ph type="ctrTitle"/>
          </p:nvPr>
        </p:nvSpPr>
        <p:spPr>
          <a:xfrm>
            <a:off x="365759" y="2166364"/>
            <a:ext cx="11471565" cy="1739347"/>
          </a:xfrm>
        </p:spPr>
        <p:txBody>
          <a:bodyPr>
            <a:normAutofit/>
          </a:bodyPr>
          <a:lstStyle/>
          <a:p>
            <a:r>
              <a:rPr lang="es-MX">
                <a:solidFill>
                  <a:schemeClr val="tx1"/>
                </a:solidFill>
              </a:rPr>
              <a:t>Códificación</a:t>
            </a:r>
          </a:p>
        </p:txBody>
      </p:sp>
    </p:spTree>
    <p:extLst>
      <p:ext uri="{BB962C8B-B14F-4D97-AF65-F5344CB8AC3E}">
        <p14:creationId xmlns:p14="http://schemas.microsoft.com/office/powerpoint/2010/main" val="2496885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039F9-EB2E-41BB-BFF5-B113C4B38C4E}"/>
              </a:ext>
            </a:extLst>
          </p:cNvPr>
          <p:cNvSpPr>
            <a:spLocks noGrp="1"/>
          </p:cNvSpPr>
          <p:nvPr>
            <p:ph type="title"/>
          </p:nvPr>
        </p:nvSpPr>
        <p:spPr/>
        <p:txBody>
          <a:bodyPr/>
          <a:lstStyle/>
          <a:p>
            <a:r>
              <a:rPr lang="es-MX" dirty="0"/>
              <a:t>Bibliografía</a:t>
            </a:r>
          </a:p>
        </p:txBody>
      </p:sp>
      <p:sp>
        <p:nvSpPr>
          <p:cNvPr id="3" name="Marcador de contenido 2">
            <a:extLst>
              <a:ext uri="{FF2B5EF4-FFF2-40B4-BE49-F238E27FC236}">
                <a16:creationId xmlns:a16="http://schemas.microsoft.com/office/drawing/2014/main" id="{C0387BC4-21BF-4B9B-9998-B316B4B9B7D7}"/>
              </a:ext>
            </a:extLst>
          </p:cNvPr>
          <p:cNvSpPr>
            <a:spLocks noGrp="1"/>
          </p:cNvSpPr>
          <p:nvPr>
            <p:ph idx="1"/>
          </p:nvPr>
        </p:nvSpPr>
        <p:spPr/>
        <p:txBody>
          <a:bodyPr/>
          <a:lstStyle/>
          <a:p>
            <a:r>
              <a:rPr lang="es-MX" dirty="0"/>
              <a:t>[1] Pedro </a:t>
            </a:r>
            <a:r>
              <a:rPr lang="es-MX" dirty="0" err="1"/>
              <a:t>Gutierrez</a:t>
            </a:r>
            <a:r>
              <a:rPr lang="es-MX" dirty="0"/>
              <a:t>, ¿Cómo funciona la computación actual? Funcionamiento de la arquitectura de </a:t>
            </a:r>
            <a:r>
              <a:rPr lang="es-MX" dirty="0" err="1"/>
              <a:t>von</a:t>
            </a:r>
            <a:r>
              <a:rPr lang="es-MX" dirty="0"/>
              <a:t> </a:t>
            </a:r>
            <a:r>
              <a:rPr lang="es-MX" dirty="0" err="1"/>
              <a:t>neuman</a:t>
            </a:r>
            <a:r>
              <a:rPr lang="es-MX" dirty="0"/>
              <a:t>| Genbetadev.com [Online]</a:t>
            </a:r>
            <a:r>
              <a:rPr lang="es-MX" dirty="0" err="1"/>
              <a:t>Available</a:t>
            </a:r>
            <a:r>
              <a:rPr lang="es-MX" dirty="0"/>
              <a:t>: </a:t>
            </a:r>
            <a:r>
              <a:rPr lang="es-MX" dirty="0">
                <a:hlinkClick r:id="rId2"/>
              </a:rPr>
              <a:t>https://www.genbetadev.com/actualidad/como-funciona-la-computacion-actual-funcionaiento-de-la-arquitectura-de-von-neumann</a:t>
            </a:r>
            <a:endParaRPr lang="es-MX" dirty="0"/>
          </a:p>
          <a:p>
            <a:r>
              <a:rPr lang="es-MX" dirty="0"/>
              <a:t> [2] Diccionario de tecnología, Definición de UAL| Alegsa.com.ar [Online] </a:t>
            </a:r>
            <a:r>
              <a:rPr lang="es-MX" dirty="0" err="1"/>
              <a:t>Available</a:t>
            </a:r>
            <a:r>
              <a:rPr lang="es-MX" dirty="0"/>
              <a:t>: </a:t>
            </a:r>
            <a:r>
              <a:rPr lang="es-MX" dirty="0">
                <a:hlinkClick r:id="rId3"/>
              </a:rPr>
              <a:t>http://www.alegsa.com.ar/Dic/ual.php</a:t>
            </a:r>
            <a:endParaRPr lang="es-MX" dirty="0"/>
          </a:p>
          <a:p>
            <a:r>
              <a:rPr lang="es-MX" dirty="0"/>
              <a:t>[3] Diccionario tecnología, Definición de ALU| Alegsa.com.ar [Online] </a:t>
            </a:r>
            <a:r>
              <a:rPr lang="es-MX" dirty="0" err="1"/>
              <a:t>Available</a:t>
            </a:r>
            <a:r>
              <a:rPr lang="es-MX" dirty="0"/>
              <a:t>: </a:t>
            </a:r>
            <a:r>
              <a:rPr lang="es-MX" dirty="0">
                <a:hlinkClick r:id="rId4"/>
              </a:rPr>
              <a:t>http://www.alegsa.com.ar/Dic/alu.php</a:t>
            </a:r>
            <a:r>
              <a:rPr lang="es-MX" dirty="0"/>
              <a:t> </a:t>
            </a:r>
          </a:p>
          <a:p>
            <a:endParaRPr lang="es-MX" dirty="0"/>
          </a:p>
        </p:txBody>
      </p:sp>
    </p:spTree>
    <p:extLst>
      <p:ext uri="{BB962C8B-B14F-4D97-AF65-F5344CB8AC3E}">
        <p14:creationId xmlns:p14="http://schemas.microsoft.com/office/powerpoint/2010/main" val="282274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18B3976D-1484-4621-8D68-CED02463F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7952" cy="6858000"/>
          </a:xfrm>
          <a:prstGeom prst="rect">
            <a:avLst/>
          </a:prstGeom>
          <a:solidFill>
            <a:schemeClr val="bg2">
              <a:lumMod val="50000"/>
              <a:lumOff val="5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81" name="Rectangle 80">
            <a:extLst>
              <a:ext uri="{FF2B5EF4-FFF2-40B4-BE49-F238E27FC236}">
                <a16:creationId xmlns:a16="http://schemas.microsoft.com/office/drawing/2014/main" id="{C236075A-52A2-4B1F-9262-BA32046B7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751477"/>
            <a:ext cx="2797792" cy="2529894"/>
          </a:xfrm>
          <a:prstGeom prst="rect">
            <a:avLst/>
          </a:prstGeom>
          <a:solidFill>
            <a:srgbClr val="FFFFFF"/>
          </a:solidFill>
          <a:ln w="1270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2" name="Picture 10" descr="Imagen relacionada">
            <a:extLst>
              <a:ext uri="{FF2B5EF4-FFF2-40B4-BE49-F238E27FC236}">
                <a16:creationId xmlns:a16="http://schemas.microsoft.com/office/drawing/2014/main" id="{A2B8ECB1-8C73-42AA-A2F0-EE3E4201B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400" y="1024030"/>
            <a:ext cx="1984787" cy="1984787"/>
          </a:xfrm>
          <a:prstGeom prst="rect">
            <a:avLst/>
          </a:prstGeom>
          <a:noFill/>
          <a:extLst>
            <a:ext uri="{909E8E84-426E-40DD-AFC4-6F175D3DCCD1}">
              <a14:hiddenFill xmlns:a14="http://schemas.microsoft.com/office/drawing/2010/main">
                <a:solidFill>
                  <a:srgbClr val="FFFFFF"/>
                </a:solidFill>
              </a14:hiddenFill>
            </a:ext>
          </a:extLst>
        </p:spPr>
      </p:pic>
      <p:sp useBgFill="1">
        <p:nvSpPr>
          <p:cNvPr id="83" name="Rectangle 82">
            <a:extLst>
              <a:ext uri="{FF2B5EF4-FFF2-40B4-BE49-F238E27FC236}">
                <a16:creationId xmlns:a16="http://schemas.microsoft.com/office/drawing/2014/main" id="{70942A9A-78C7-4C42-AFFD-030CD5B5E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3604744"/>
            <a:ext cx="2797792" cy="2461512"/>
          </a:xfrm>
          <a:prstGeom prst="rect">
            <a:avLst/>
          </a:prstGeom>
          <a:solidFill>
            <a:srgbClr val="FFFFFF"/>
          </a:solidFill>
          <a:ln w="1270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74" name="Picture 2" descr="Resultado de imagen para operaciones logicas">
            <a:extLst>
              <a:ext uri="{FF2B5EF4-FFF2-40B4-BE49-F238E27FC236}">
                <a16:creationId xmlns:a16="http://schemas.microsoft.com/office/drawing/2014/main" id="{9C1EF7A7-3FB1-45FF-9767-40922EC89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4387597"/>
            <a:ext cx="2242786" cy="89580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3AF7D60-CE46-49F3-BFE4-A29A32659992}"/>
              </a:ext>
            </a:extLst>
          </p:cNvPr>
          <p:cNvSpPr>
            <a:spLocks noGrp="1"/>
          </p:cNvSpPr>
          <p:nvPr>
            <p:ph type="title"/>
          </p:nvPr>
        </p:nvSpPr>
        <p:spPr>
          <a:xfrm>
            <a:off x="4439919" y="284176"/>
            <a:ext cx="6547079" cy="1508760"/>
          </a:xfrm>
        </p:spPr>
        <p:txBody>
          <a:bodyPr>
            <a:normAutofit/>
          </a:bodyPr>
          <a:lstStyle/>
          <a:p>
            <a:r>
              <a:rPr lang="es-MX" dirty="0"/>
              <a:t>¿Qué es?</a:t>
            </a:r>
          </a:p>
        </p:txBody>
      </p:sp>
      <p:sp>
        <p:nvSpPr>
          <p:cNvPr id="3" name="Marcador de contenido 2">
            <a:extLst>
              <a:ext uri="{FF2B5EF4-FFF2-40B4-BE49-F238E27FC236}">
                <a16:creationId xmlns:a16="http://schemas.microsoft.com/office/drawing/2014/main" id="{669C3BCC-067C-4455-B3B4-49AA89F1D078}"/>
              </a:ext>
            </a:extLst>
          </p:cNvPr>
          <p:cNvSpPr>
            <a:spLocks noGrp="1"/>
          </p:cNvSpPr>
          <p:nvPr>
            <p:ph idx="1"/>
          </p:nvPr>
        </p:nvSpPr>
        <p:spPr>
          <a:xfrm>
            <a:off x="4439918" y="2011680"/>
            <a:ext cx="6753317" cy="4206240"/>
          </a:xfrm>
        </p:spPr>
        <p:txBody>
          <a:bodyPr>
            <a:normAutofit/>
          </a:bodyPr>
          <a:lstStyle/>
          <a:p>
            <a:r>
              <a:rPr lang="es-MX" dirty="0"/>
              <a:t>Unidad aritmética lógica</a:t>
            </a:r>
          </a:p>
          <a:p>
            <a:r>
              <a:rPr lang="es-MX" dirty="0"/>
              <a:t>Hace operaciones lógicas (AND, OR, NOT, XOR, </a:t>
            </a:r>
            <a:r>
              <a:rPr lang="es-MX" dirty="0" err="1"/>
              <a:t>etc</a:t>
            </a:r>
            <a:r>
              <a:rPr lang="es-MX" dirty="0"/>
              <a:t>)</a:t>
            </a:r>
          </a:p>
          <a:p>
            <a:r>
              <a:rPr lang="es-MX" dirty="0"/>
              <a:t>Hace operaciones aritméticas (Suma, resta, multiplicación, división)</a:t>
            </a:r>
          </a:p>
          <a:p>
            <a:pPr algn="just"/>
            <a:r>
              <a:rPr lang="es-ES" dirty="0"/>
              <a:t>Además de los operadores lógicos y aritméticos, la ALU cuenta con una serie de registros para almacenar los datos, y bits de información sobre los resultados, también llamados banderas.</a:t>
            </a:r>
          </a:p>
          <a:p>
            <a:pPr algn="just"/>
            <a:r>
              <a:rPr lang="es-MX" dirty="0"/>
              <a:t>Las banderas más comunes son: </a:t>
            </a:r>
            <a:r>
              <a:rPr lang="es-MX" dirty="0" err="1"/>
              <a:t>Carry</a:t>
            </a:r>
            <a:r>
              <a:rPr lang="es-MX" dirty="0"/>
              <a:t>, </a:t>
            </a:r>
            <a:r>
              <a:rPr lang="es-MX" dirty="0" err="1"/>
              <a:t>Auxiliary</a:t>
            </a:r>
            <a:r>
              <a:rPr lang="es-MX" dirty="0"/>
              <a:t> </a:t>
            </a:r>
            <a:r>
              <a:rPr lang="es-MX" dirty="0" err="1"/>
              <a:t>Carry</a:t>
            </a:r>
            <a:r>
              <a:rPr lang="es-MX" dirty="0"/>
              <a:t>, </a:t>
            </a:r>
            <a:r>
              <a:rPr lang="es-MX" dirty="0" err="1"/>
              <a:t>Borrow</a:t>
            </a:r>
            <a:r>
              <a:rPr lang="es-MX" dirty="0"/>
              <a:t>, </a:t>
            </a:r>
            <a:r>
              <a:rPr lang="es-MX" dirty="0" err="1"/>
              <a:t>Overflow</a:t>
            </a:r>
            <a:r>
              <a:rPr lang="es-MX" dirty="0"/>
              <a:t>, </a:t>
            </a:r>
            <a:r>
              <a:rPr lang="es-MX" dirty="0" err="1"/>
              <a:t>Parity</a:t>
            </a:r>
            <a:r>
              <a:rPr lang="es-MX" dirty="0"/>
              <a:t>, Zero.</a:t>
            </a:r>
          </a:p>
          <a:p>
            <a:endParaRPr lang="es-MX" dirty="0"/>
          </a:p>
          <a:p>
            <a:endParaRPr lang="es-MX" dirty="0"/>
          </a:p>
        </p:txBody>
      </p:sp>
    </p:spTree>
    <p:extLst>
      <p:ext uri="{BB962C8B-B14F-4D97-AF65-F5344CB8AC3E}">
        <p14:creationId xmlns:p14="http://schemas.microsoft.com/office/powerpoint/2010/main" val="180027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6F0BB-7C4D-4324-B5EF-2A1D1EF6AFE0}"/>
              </a:ext>
            </a:extLst>
          </p:cNvPr>
          <p:cNvSpPr>
            <a:spLocks noGrp="1"/>
          </p:cNvSpPr>
          <p:nvPr>
            <p:ph type="title"/>
          </p:nvPr>
        </p:nvSpPr>
        <p:spPr>
          <a:xfrm>
            <a:off x="1202919" y="284176"/>
            <a:ext cx="9784080" cy="1508760"/>
          </a:xfrm>
        </p:spPr>
        <p:txBody>
          <a:bodyPr>
            <a:normAutofit/>
          </a:bodyPr>
          <a:lstStyle/>
          <a:p>
            <a:r>
              <a:rPr lang="es-MX" dirty="0" err="1"/>
              <a:t>Carry</a:t>
            </a:r>
            <a:r>
              <a:rPr lang="es-MX" dirty="0"/>
              <a:t> </a:t>
            </a:r>
          </a:p>
        </p:txBody>
      </p:sp>
      <p:graphicFrame>
        <p:nvGraphicFramePr>
          <p:cNvPr id="5" name="Marcador de contenido 2">
            <a:extLst>
              <a:ext uri="{FF2B5EF4-FFF2-40B4-BE49-F238E27FC236}">
                <a16:creationId xmlns:a16="http://schemas.microsoft.com/office/drawing/2014/main" id="{CCBCC8E3-49EB-418B-85A7-F146A3E54193}"/>
              </a:ext>
            </a:extLst>
          </p:cNvPr>
          <p:cNvGraphicFramePr>
            <a:graphicFrameLocks noGrp="1"/>
          </p:cNvGraphicFramePr>
          <p:nvPr>
            <p:ph idx="1"/>
            <p:extLst>
              <p:ext uri="{D42A27DB-BD31-4B8C-83A1-F6EECF244321}">
                <p14:modId xmlns:p14="http://schemas.microsoft.com/office/powerpoint/2010/main" val="3517457595"/>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36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129C3CA-6B42-45B5-B619-3FB14DC10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583F7CC-0379-4378-9EE2-74513BB17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C3D9480-7906-4260-83DA-C474BA167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224216"/>
            <a:ext cx="6096000"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27A0EB-CC52-4739-B833-9DE0F000D7B2}"/>
              </a:ext>
            </a:extLst>
          </p:cNvPr>
          <p:cNvSpPr>
            <a:spLocks noGrp="1"/>
          </p:cNvSpPr>
          <p:nvPr>
            <p:ph type="title"/>
          </p:nvPr>
        </p:nvSpPr>
        <p:spPr>
          <a:xfrm>
            <a:off x="6451600" y="2338928"/>
            <a:ext cx="5295900" cy="1508760"/>
          </a:xfrm>
        </p:spPr>
        <p:txBody>
          <a:bodyPr>
            <a:normAutofit/>
          </a:bodyPr>
          <a:lstStyle/>
          <a:p>
            <a:pPr algn="ctr"/>
            <a:r>
              <a:rPr lang="es-MX">
                <a:solidFill>
                  <a:schemeClr val="tx2"/>
                </a:solidFill>
              </a:rPr>
              <a:t>Auxiliary carry </a:t>
            </a:r>
          </a:p>
        </p:txBody>
      </p:sp>
      <p:graphicFrame>
        <p:nvGraphicFramePr>
          <p:cNvPr id="5" name="Marcador de contenido 2">
            <a:extLst>
              <a:ext uri="{FF2B5EF4-FFF2-40B4-BE49-F238E27FC236}">
                <a16:creationId xmlns:a16="http://schemas.microsoft.com/office/drawing/2014/main" id="{53C9C609-1D77-45AC-86FC-EF8280DE24E0}"/>
              </a:ext>
            </a:extLst>
          </p:cNvPr>
          <p:cNvGraphicFramePr>
            <a:graphicFrameLocks noGrp="1"/>
          </p:cNvGraphicFramePr>
          <p:nvPr>
            <p:ph idx="1"/>
            <p:extLst>
              <p:ext uri="{D42A27DB-BD31-4B8C-83A1-F6EECF244321}">
                <p14:modId xmlns:p14="http://schemas.microsoft.com/office/powerpoint/2010/main" val="2610884886"/>
              </p:ext>
            </p:extLst>
          </p:nvPr>
        </p:nvGraphicFramePr>
        <p:xfrm>
          <a:off x="965199" y="927809"/>
          <a:ext cx="4330701" cy="501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84042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858D02A1-19C2-41D3-9126-6A917C69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BD75441-F3EA-464A-AD51-3D97A28D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4585560"/>
            <a:ext cx="12188952" cy="16459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08CE69AE-477D-45D4-A8FC-F2EC2774EF32}"/>
              </a:ext>
            </a:extLst>
          </p:cNvPr>
          <p:cNvSpPr>
            <a:spLocks noGrp="1"/>
          </p:cNvSpPr>
          <p:nvPr>
            <p:ph type="title"/>
          </p:nvPr>
        </p:nvSpPr>
        <p:spPr>
          <a:xfrm>
            <a:off x="1202919" y="4674398"/>
            <a:ext cx="9784080" cy="1508760"/>
          </a:xfrm>
        </p:spPr>
        <p:txBody>
          <a:bodyPr>
            <a:normAutofit/>
          </a:bodyPr>
          <a:lstStyle/>
          <a:p>
            <a:r>
              <a:rPr lang="es-MX">
                <a:solidFill>
                  <a:schemeClr val="bg1"/>
                </a:solidFill>
              </a:rPr>
              <a:t>Overflow</a:t>
            </a:r>
          </a:p>
        </p:txBody>
      </p:sp>
      <p:graphicFrame>
        <p:nvGraphicFramePr>
          <p:cNvPr id="16" name="Marcador de contenido 2">
            <a:extLst>
              <a:ext uri="{FF2B5EF4-FFF2-40B4-BE49-F238E27FC236}">
                <a16:creationId xmlns:a16="http://schemas.microsoft.com/office/drawing/2014/main" id="{883CAE3C-1203-4934-AD7C-B9BF5B36B9F4}"/>
              </a:ext>
            </a:extLst>
          </p:cNvPr>
          <p:cNvGraphicFramePr>
            <a:graphicFrameLocks noGrp="1"/>
          </p:cNvGraphicFramePr>
          <p:nvPr>
            <p:ph idx="1"/>
            <p:extLst>
              <p:ext uri="{D42A27DB-BD31-4B8C-83A1-F6EECF244321}">
                <p14:modId xmlns:p14="http://schemas.microsoft.com/office/powerpoint/2010/main" val="785251287"/>
              </p:ext>
            </p:extLst>
          </p:nvPr>
        </p:nvGraphicFramePr>
        <p:xfrm>
          <a:off x="1203325" y="643467"/>
          <a:ext cx="9783763" cy="3298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376414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8D02A1-19C2-41D3-9126-6A917C69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75441-F3EA-464A-AD51-3D97A28D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4585560"/>
            <a:ext cx="12188952" cy="16459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E5123E3-8617-47CA-9FAF-5A6AD5E5AE02}"/>
              </a:ext>
            </a:extLst>
          </p:cNvPr>
          <p:cNvSpPr>
            <a:spLocks noGrp="1"/>
          </p:cNvSpPr>
          <p:nvPr>
            <p:ph type="title"/>
          </p:nvPr>
        </p:nvSpPr>
        <p:spPr>
          <a:xfrm>
            <a:off x="1202919" y="4674398"/>
            <a:ext cx="9784080" cy="1508760"/>
          </a:xfrm>
        </p:spPr>
        <p:txBody>
          <a:bodyPr>
            <a:normAutofit/>
          </a:bodyPr>
          <a:lstStyle/>
          <a:p>
            <a:r>
              <a:rPr lang="es-MX" dirty="0" err="1">
                <a:solidFill>
                  <a:schemeClr val="bg1"/>
                </a:solidFill>
              </a:rPr>
              <a:t>Parity</a:t>
            </a:r>
            <a:r>
              <a:rPr lang="es-MX" dirty="0">
                <a:solidFill>
                  <a:schemeClr val="bg1"/>
                </a:solidFill>
              </a:rPr>
              <a:t> </a:t>
            </a:r>
          </a:p>
        </p:txBody>
      </p:sp>
      <p:graphicFrame>
        <p:nvGraphicFramePr>
          <p:cNvPr id="5" name="Marcador de contenido 2">
            <a:extLst>
              <a:ext uri="{FF2B5EF4-FFF2-40B4-BE49-F238E27FC236}">
                <a16:creationId xmlns:a16="http://schemas.microsoft.com/office/drawing/2014/main" id="{4BC2295F-B8B6-446E-BC3A-D6EAB96D59B7}"/>
              </a:ext>
            </a:extLst>
          </p:cNvPr>
          <p:cNvGraphicFramePr>
            <a:graphicFrameLocks noGrp="1"/>
          </p:cNvGraphicFramePr>
          <p:nvPr>
            <p:ph idx="1"/>
            <p:extLst>
              <p:ext uri="{D42A27DB-BD31-4B8C-83A1-F6EECF244321}">
                <p14:modId xmlns:p14="http://schemas.microsoft.com/office/powerpoint/2010/main" val="3449890241"/>
              </p:ext>
            </p:extLst>
          </p:nvPr>
        </p:nvGraphicFramePr>
        <p:xfrm>
          <a:off x="1203325" y="643467"/>
          <a:ext cx="9783763" cy="3298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65820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858D02A1-19C2-41D3-9126-6A917C69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9BD75441-F3EA-464A-AD51-3D97A28D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4585560"/>
            <a:ext cx="12188952" cy="16459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40E7451-CFB0-4E24-85EA-63C6DC0F476C}"/>
              </a:ext>
            </a:extLst>
          </p:cNvPr>
          <p:cNvSpPr>
            <a:spLocks noGrp="1"/>
          </p:cNvSpPr>
          <p:nvPr>
            <p:ph type="title"/>
          </p:nvPr>
        </p:nvSpPr>
        <p:spPr>
          <a:xfrm>
            <a:off x="1202919" y="4674398"/>
            <a:ext cx="9784080" cy="1508760"/>
          </a:xfrm>
        </p:spPr>
        <p:txBody>
          <a:bodyPr>
            <a:normAutofit/>
          </a:bodyPr>
          <a:lstStyle/>
          <a:p>
            <a:r>
              <a:rPr lang="es-MX">
                <a:solidFill>
                  <a:schemeClr val="bg1"/>
                </a:solidFill>
              </a:rPr>
              <a:t>Zero</a:t>
            </a:r>
          </a:p>
        </p:txBody>
      </p:sp>
      <p:graphicFrame>
        <p:nvGraphicFramePr>
          <p:cNvPr id="16" name="Marcador de contenido 2">
            <a:extLst>
              <a:ext uri="{FF2B5EF4-FFF2-40B4-BE49-F238E27FC236}">
                <a16:creationId xmlns:a16="http://schemas.microsoft.com/office/drawing/2014/main" id="{FF207BED-993F-4617-86D8-6104E8203B08}"/>
              </a:ext>
            </a:extLst>
          </p:cNvPr>
          <p:cNvGraphicFramePr>
            <a:graphicFrameLocks noGrp="1"/>
          </p:cNvGraphicFramePr>
          <p:nvPr>
            <p:ph idx="1"/>
            <p:extLst>
              <p:ext uri="{D42A27DB-BD31-4B8C-83A1-F6EECF244321}">
                <p14:modId xmlns:p14="http://schemas.microsoft.com/office/powerpoint/2010/main" val="1094738838"/>
              </p:ext>
            </p:extLst>
          </p:nvPr>
        </p:nvGraphicFramePr>
        <p:xfrm>
          <a:off x="1203325" y="643467"/>
          <a:ext cx="9783763" cy="3298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711071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extLst/>
          </a:blip>
          <a:tile tx="0" ty="0" sx="100000" sy="100000" flip="none" algn="tl"/>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Resultado de imagen para cpu alu">
            <a:extLst>
              <a:ext uri="{FF2B5EF4-FFF2-40B4-BE49-F238E27FC236}">
                <a16:creationId xmlns:a16="http://schemas.microsoft.com/office/drawing/2014/main" id="{5DF62E53-3629-4EE8-92BB-72E6D23EE0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303" r="1" b="149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804FB2D8-882E-4D4E-BFA7-93B6CAFEE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75" name="Rectangle 74">
            <a:extLst>
              <a:ext uri="{FF2B5EF4-FFF2-40B4-BE49-F238E27FC236}">
                <a16:creationId xmlns:a16="http://schemas.microsoft.com/office/drawing/2014/main" id="{790B3A2D-194C-4639-93AD-69AAFB07D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ítulo 1">
            <a:extLst>
              <a:ext uri="{FF2B5EF4-FFF2-40B4-BE49-F238E27FC236}">
                <a16:creationId xmlns:a16="http://schemas.microsoft.com/office/drawing/2014/main" id="{903E769B-6318-4873-A05F-CC02CABA5C70}"/>
              </a:ext>
            </a:extLst>
          </p:cNvPr>
          <p:cNvSpPr>
            <a:spLocks noGrp="1"/>
          </p:cNvSpPr>
          <p:nvPr>
            <p:ph type="title"/>
          </p:nvPr>
        </p:nvSpPr>
        <p:spPr>
          <a:xfrm>
            <a:off x="365759" y="2166364"/>
            <a:ext cx="11471565" cy="1739347"/>
          </a:xfrm>
        </p:spPr>
        <p:txBody>
          <a:bodyPr vert="horz" lIns="91440" tIns="45720" rIns="91440" bIns="45720" rtlCol="0" anchor="ctr">
            <a:normAutofit/>
          </a:bodyPr>
          <a:lstStyle/>
          <a:p>
            <a:pPr algn="ctr">
              <a:lnSpc>
                <a:spcPct val="80000"/>
              </a:lnSpc>
            </a:pPr>
            <a:r>
              <a:rPr lang="en-US" sz="6000" spc="150">
                <a:solidFill>
                  <a:schemeClr val="tx1"/>
                </a:solidFill>
              </a:rPr>
              <a:t>Composición</a:t>
            </a:r>
          </a:p>
        </p:txBody>
      </p:sp>
    </p:spTree>
    <p:extLst>
      <p:ext uri="{BB962C8B-B14F-4D97-AF65-F5344CB8AC3E}">
        <p14:creationId xmlns:p14="http://schemas.microsoft.com/office/powerpoint/2010/main" val="782492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TM03090430[[fn=Con bandas]]</Template>
  <TotalTime>450</TotalTime>
  <Words>743</Words>
  <Application>Microsoft Office PowerPoint</Application>
  <PresentationFormat>Panorámica</PresentationFormat>
  <Paragraphs>72</Paragraphs>
  <Slides>23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Corbel</vt:lpstr>
      <vt:lpstr>Wingdings</vt:lpstr>
      <vt:lpstr>Con bandas</vt:lpstr>
      <vt:lpstr>ALU</vt:lpstr>
      <vt:lpstr>Historia</vt:lpstr>
      <vt:lpstr>¿Qué es?</vt:lpstr>
      <vt:lpstr>Carry </vt:lpstr>
      <vt:lpstr>Auxiliary carry </vt:lpstr>
      <vt:lpstr>Overflow</vt:lpstr>
      <vt:lpstr>Parity </vt:lpstr>
      <vt:lpstr>Zero</vt:lpstr>
      <vt:lpstr>Composición</vt:lpstr>
      <vt:lpstr>Circuito Operacional</vt:lpstr>
      <vt:lpstr>Registros de Entradas</vt:lpstr>
      <vt:lpstr>Registro Acumulador </vt:lpstr>
      <vt:lpstr>Registro de Estados (Flags)</vt:lpstr>
      <vt:lpstr>Símbolo de Alu</vt:lpstr>
      <vt:lpstr>ALU</vt:lpstr>
      <vt:lpstr>Integrado</vt:lpstr>
      <vt:lpstr>Tabla ALu</vt:lpstr>
      <vt:lpstr>Activo en alto</vt:lpstr>
      <vt:lpstr>Activo en bajo</vt:lpstr>
      <vt:lpstr>Funcionamiento</vt:lpstr>
      <vt:lpstr>Entradas y salidas</vt:lpstr>
      <vt:lpstr>Códificación</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dc:title>
  <dc:creator>Melisa Luciano</dc:creator>
  <cp:lastModifiedBy>Melisa Luciano</cp:lastModifiedBy>
  <cp:revision>22</cp:revision>
  <dcterms:created xsi:type="dcterms:W3CDTF">2018-06-01T07:22:46Z</dcterms:created>
  <dcterms:modified xsi:type="dcterms:W3CDTF">2018-06-01T23:05:27Z</dcterms:modified>
</cp:coreProperties>
</file>