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1" r:id="rId3"/>
    <p:sldId id="260" r:id="rId4"/>
    <p:sldId id="275" r:id="rId5"/>
    <p:sldId id="276" r:id="rId6"/>
    <p:sldId id="263" r:id="rId7"/>
    <p:sldId id="264" r:id="rId8"/>
    <p:sldId id="257" r:id="rId9"/>
    <p:sldId id="258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9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6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56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0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57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65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9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5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5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s.wikipedia.org/wiki/Lenguaje_Unificado_de_Modelado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odoanalisis.blogspot.com/2013/12/diagramas-uml_4.html" TargetMode="External"/><Relationship Id="rId2" Type="http://schemas.openxmlformats.org/officeDocument/2006/relationships/hyperlink" Target="http://www.softqanetwork.com/staruml-herramienta-gratuita-de-u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taruml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69EFE-1D0E-4D68-9129-DBE223553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StarUML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F414E2-F35C-481C-B9E2-C347D1ADA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Luciano Espina Melisa</a:t>
            </a:r>
          </a:p>
          <a:p>
            <a:r>
              <a:rPr lang="es-MX" dirty="0"/>
              <a:t>Sandoval García César Ulises</a:t>
            </a:r>
          </a:p>
        </p:txBody>
      </p:sp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85473355-5521-4003-B514-50D1905E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4" y="0"/>
            <a:ext cx="4807526" cy="341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62163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57EBA-8BFA-45D5-A42D-2E782550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Ejecutar el archivo cuando se termine de ejecutar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A9F75A7-ABE4-471A-8C98-8066AD90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518" y="1905000"/>
            <a:ext cx="5960991" cy="47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618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DA177-3298-49D0-9A99-B227A723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Una vez seleccionado el lugar donde estará guardado, </a:t>
            </a:r>
            <a:r>
              <a:rPr lang="es-MX" dirty="0" err="1"/>
              <a:t>click</a:t>
            </a:r>
            <a:r>
              <a:rPr lang="es-MX" dirty="0"/>
              <a:t> en “</a:t>
            </a:r>
            <a:r>
              <a:rPr lang="es-MX" dirty="0" err="1"/>
              <a:t>Install</a:t>
            </a:r>
            <a:r>
              <a:rPr lang="es-MX" dirty="0"/>
              <a:t>”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805AB57-F97F-458B-ADFE-DDD1AFD4B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010" y="2010953"/>
            <a:ext cx="5449516" cy="42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515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D20CCF-7ABB-4F91-954A-7ED09D82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MX" sz="3300"/>
              <a:t>Se instalará inmediatamente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8ED5DAD7-BA2B-43FE-A5B1-4588454B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689" y="640080"/>
            <a:ext cx="6747285" cy="5252773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6192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B96492-2CCA-4DFB-9BD3-71A3C74B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MX" dirty="0"/>
              <a:t>Esperar a que se instale…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E9D5B63A-D947-4026-8DCF-CDE29326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08" y="640080"/>
            <a:ext cx="6582046" cy="5252773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F9A495-CA32-48BB-9BDF-C0C00F3C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MX" dirty="0"/>
              <a:t>Seguir esperando…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47F48723-6C78-4C49-983D-A7E1371B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05" y="640080"/>
            <a:ext cx="6707053" cy="5252773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esultado de imagen para emoji de ash">
            <a:extLst>
              <a:ext uri="{FF2B5EF4-FFF2-40B4-BE49-F238E27FC236}">
                <a16:creationId xmlns:a16="http://schemas.microsoft.com/office/drawing/2014/main" id="{E2579FB4-5196-4571-BE45-12F68423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09" y="237691"/>
            <a:ext cx="1259895" cy="125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7905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208C50-ACEE-4261-984D-CDE83E80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MX" dirty="0"/>
              <a:t>Se ve el progreso :D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D45B5D7B-91E8-4355-B5EC-CE8BCCC3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97" y="640080"/>
            <a:ext cx="6701068" cy="5252773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A26D2-1E96-4134-AE88-534B76CA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 sido instalado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EF76141-0D89-4EF3-8806-B2DCE7FB8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690" y="1905000"/>
            <a:ext cx="5531138" cy="43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A18D1-DDEA-4E10-9488-F113C996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 abre el programa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D539C1D-DB8F-4200-B1B5-FE6761781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55" y="1634836"/>
            <a:ext cx="8787730" cy="45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068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Marcador de contenido 3" descr="Imagen que contiene captura de pantalla, electrónica&#10;&#10;Descripción generada con confianza muy alta">
            <a:extLst>
              <a:ext uri="{FF2B5EF4-FFF2-40B4-BE49-F238E27FC236}">
                <a16:creationId xmlns:a16="http://schemas.microsoft.com/office/drawing/2014/main" id="{2E19B62E-3436-4083-8101-01088602F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9" r="20139" b="2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rgbClr val="44505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8ABF7C-D497-4A74-98BE-1AFD5DE9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s-MX" sz="3200">
                <a:solidFill>
                  <a:srgbClr val="FEFFFF"/>
                </a:solidFill>
              </a:rPr>
              <a:t>¡Ya se puede trabajar!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CD2F81-EA21-48B7-84E2-E6F912CEA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hacer un proyecto en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StarUML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básicamente como cualquier otro programa</a:t>
            </a:r>
          </a:p>
          <a:p>
            <a:pPr marL="0" indent="0">
              <a:buNone/>
            </a:pP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671EF31-97B6-4EE0-B281-5C29886E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15" y="148037"/>
            <a:ext cx="10634230" cy="65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21864-E3FF-427A-BC8C-4329C89319C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StarUML</a:t>
            </a:r>
            <a:r>
              <a:rPr lang="es-MX" dirty="0"/>
              <a:t>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782BF6-E846-4FA8-8F61-849E87465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s-ES" sz="1600" dirty="0"/>
              <a:t>Es un software de modelado basado en </a:t>
            </a:r>
            <a:r>
              <a:rPr lang="es-ES" sz="1600" u="sng" dirty="0">
                <a:hlinkClick r:id="rId2"/>
              </a:rPr>
              <a:t>UML</a:t>
            </a:r>
            <a:r>
              <a:rPr lang="es-ES" sz="1600" dirty="0"/>
              <a:t> (</a:t>
            </a:r>
            <a:r>
              <a:rPr lang="es-ES" sz="1600" dirty="0" err="1"/>
              <a:t>Unified</a:t>
            </a:r>
            <a:r>
              <a:rPr lang="es-ES" sz="1600" dirty="0"/>
              <a:t> </a:t>
            </a:r>
            <a:r>
              <a:rPr lang="es-ES" sz="1600" dirty="0" err="1"/>
              <a:t>Modeling</a:t>
            </a:r>
            <a:r>
              <a:rPr lang="es-ES" sz="1600" dirty="0"/>
              <a:t> </a:t>
            </a:r>
            <a:r>
              <a:rPr lang="es-ES" sz="1600" dirty="0" err="1"/>
              <a:t>Language</a:t>
            </a:r>
            <a:r>
              <a:rPr lang="es-ES" sz="1600" dirty="0"/>
              <a:t> / Modelado de lenguaje unificado) </a:t>
            </a:r>
          </a:p>
          <a:p>
            <a:pPr algn="just"/>
            <a:r>
              <a:rPr lang="es-ES" sz="1600" dirty="0"/>
              <a:t>Es una herramienta de modelado de software que le ayudará a maximizar la productividad e incrementar la calidad de sus proyectos de software.</a:t>
            </a:r>
            <a:endParaRPr lang="es-MX" sz="1600" dirty="0"/>
          </a:p>
        </p:txBody>
      </p:sp>
      <p:pic>
        <p:nvPicPr>
          <p:cNvPr id="1030" name="Picture 6" descr="Resultado de imagen para logos starUML">
            <a:extLst>
              <a:ext uri="{FF2B5EF4-FFF2-40B4-BE49-F238E27FC236}">
                <a16:creationId xmlns:a16="http://schemas.microsoft.com/office/drawing/2014/main" id="{7AA90B33-8846-464B-9F9B-B109B860B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575" y="1858331"/>
            <a:ext cx="2590476" cy="25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7093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DC78C7-3D7C-4141-8251-33F199B1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9" y="207818"/>
            <a:ext cx="10624562" cy="64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371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3926A-22BB-46F7-959A-B546669D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  <a:br>
              <a:rPr lang="es-MX" dirty="0"/>
            </a:b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268973B-CAB5-44B0-A20F-38D7D914CE76}"/>
              </a:ext>
            </a:extLst>
          </p:cNvPr>
          <p:cNvSpPr/>
          <p:nvPr/>
        </p:nvSpPr>
        <p:spPr>
          <a:xfrm>
            <a:off x="2592923" y="1678816"/>
            <a:ext cx="8088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hlinkClick r:id="rId2"/>
              </a:rPr>
              <a:t>http://www.softqanetwork.com/staruml-herramienta-gratuita-de-uml</a:t>
            </a:r>
            <a:endParaRPr lang="es-MX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hlinkClick r:id="rId3"/>
              </a:rPr>
              <a:t>http://todoanalisis.blogspot.com/2013/12/diagramas-uml_4.html</a:t>
            </a:r>
            <a:endParaRPr lang="es-MX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494245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0243E-9358-4FDE-ADF5-7953422C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3274"/>
            <a:ext cx="2751735" cy="1280890"/>
          </a:xfrm>
        </p:spPr>
        <p:txBody>
          <a:bodyPr/>
          <a:lstStyle/>
          <a:p>
            <a:r>
              <a:rPr lang="es-MX" dirty="0" err="1"/>
              <a:t>StarUML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5C8E21-02A0-4295-8FE2-DAE9CC003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Ventajas	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51FE46-3F31-4A05-A46B-E36AE1FE5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Buena integración con </a:t>
            </a:r>
            <a:r>
              <a:rPr lang="es-ES" dirty="0" err="1"/>
              <a:t>IDEs</a:t>
            </a:r>
            <a:r>
              <a:rPr lang="es-ES" dirty="0"/>
              <a:t>.</a:t>
            </a:r>
          </a:p>
          <a:p>
            <a:r>
              <a:rPr lang="es-ES" dirty="0"/>
              <a:t>Incluye localización en castellano.</a:t>
            </a:r>
          </a:p>
          <a:p>
            <a:r>
              <a:rPr lang="es-ES" dirty="0"/>
              <a:t>Muy personalizable.</a:t>
            </a:r>
          </a:p>
          <a:p>
            <a:r>
              <a:rPr lang="es-ES" dirty="0"/>
              <a:t>Soporta muchos más lenguajes de programación.</a:t>
            </a:r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2EF259-3E16-4C95-BE36-938A8E17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50D8AE-3E46-4112-B160-4E264A1875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No permite su uso en proyectos comerciales e incluye marca de agua recordando este hecho.</a:t>
            </a:r>
          </a:p>
          <a:p>
            <a:r>
              <a:rPr lang="es-ES" dirty="0"/>
              <a:t>Muestra muchas otras funcionalidades no disponibles como gancho para las versiones de pago.</a:t>
            </a:r>
          </a:p>
          <a:p>
            <a:endParaRPr lang="es-MX" dirty="0"/>
          </a:p>
        </p:txBody>
      </p:sp>
      <p:pic>
        <p:nvPicPr>
          <p:cNvPr id="3074" name="Picture 2" descr="Resultado de imagen para ventajas y desventajas">
            <a:extLst>
              <a:ext uri="{FF2B5EF4-FFF2-40B4-BE49-F238E27FC236}">
                <a16:creationId xmlns:a16="http://schemas.microsoft.com/office/drawing/2014/main" id="{3B414D36-F8AB-4E0D-BAAD-357F810A7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8"/>
          <a:stretch/>
        </p:blipFill>
        <p:spPr bwMode="auto">
          <a:xfrm>
            <a:off x="9892145" y="0"/>
            <a:ext cx="2114916" cy="187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ventajas y desventajas">
            <a:extLst>
              <a:ext uri="{FF2B5EF4-FFF2-40B4-BE49-F238E27FC236}">
                <a16:creationId xmlns:a16="http://schemas.microsoft.com/office/drawing/2014/main" id="{44DCD1DD-1473-4BE0-98D1-D98F8C99D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2"/>
          <a:stretch/>
        </p:blipFill>
        <p:spPr bwMode="auto">
          <a:xfrm>
            <a:off x="1854663" y="4963533"/>
            <a:ext cx="2169419" cy="187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217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282BC-4210-4F79-A35F-EC412058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Precios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07832DC-B7D7-40AB-BD86-7207A8587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4848"/>
              </p:ext>
            </p:extLst>
          </p:nvPr>
        </p:nvGraphicFramePr>
        <p:xfrm>
          <a:off x="2021177" y="2923540"/>
          <a:ext cx="8915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03015332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003002147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63616587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0862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Star</a:t>
                      </a:r>
                      <a:r>
                        <a:rPr lang="es-MX" dirty="0"/>
                        <a:t> UML V3 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StarUML</a:t>
                      </a:r>
                      <a:r>
                        <a:rPr lang="es-MX" dirty="0"/>
                        <a:t> V3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StarUML</a:t>
                      </a:r>
                      <a:r>
                        <a:rPr lang="es-MX" dirty="0"/>
                        <a:t> V3 Educacional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StarUML</a:t>
                      </a:r>
                      <a:r>
                        <a:rPr lang="es-MX" dirty="0"/>
                        <a:t> V3 Salón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$129 /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$69 / 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2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4931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3BEB2-1A8D-4AAE-AC20-6E39A1FE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Clientes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21B86ACC-881F-4646-8116-8B0F129A1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167900"/>
            <a:ext cx="8915400" cy="36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71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80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894DC3-6DF5-4834-B8A9-E8A69B74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MX"/>
              <a:t>Diagramas UML</a:t>
            </a:r>
            <a:endParaRPr lang="es-MX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143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EEEE0-2C6E-4F7D-97B8-2EE5906A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s-MX"/>
              <a:t>Diagramas de Caso de Uso</a:t>
            </a:r>
          </a:p>
          <a:p>
            <a:r>
              <a:rPr lang="es-MX"/>
              <a:t>Diagramas de Clases</a:t>
            </a:r>
          </a:p>
          <a:p>
            <a:r>
              <a:rPr lang="es-MX"/>
              <a:t>Diagramas de Secuencia</a:t>
            </a:r>
          </a:p>
          <a:p>
            <a:r>
              <a:rPr lang="es-MX"/>
              <a:t>Diagramas de Colaboración</a:t>
            </a:r>
          </a:p>
          <a:p>
            <a:r>
              <a:rPr lang="es-MX"/>
              <a:t>Diagramas de Estados</a:t>
            </a:r>
          </a:p>
          <a:p>
            <a:r>
              <a:rPr lang="es-MX"/>
              <a:t>Diagramas de Despliegue</a:t>
            </a:r>
            <a:endParaRPr lang="es-MX" dirty="0"/>
          </a:p>
        </p:txBody>
      </p:sp>
      <p:sp>
        <p:nvSpPr>
          <p:cNvPr id="85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Resultado de imagen para diagramas uml">
            <a:extLst>
              <a:ext uri="{FF2B5EF4-FFF2-40B4-BE49-F238E27FC236}">
                <a16:creationId xmlns:a16="http://schemas.microsoft.com/office/drawing/2014/main" id="{DBC41E17-BA0A-41FA-A0FF-58D8098B0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9" r="11306" b="1"/>
          <a:stretch/>
        </p:blipFill>
        <p:spPr bwMode="auto">
          <a:xfrm>
            <a:off x="4619543" y="10"/>
            <a:ext cx="7572457" cy="68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5861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9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sultado de imagen para descargar">
            <a:extLst>
              <a:ext uri="{FF2B5EF4-FFF2-40B4-BE49-F238E27FC236}">
                <a16:creationId xmlns:a16="http://schemas.microsoft.com/office/drawing/2014/main" id="{DAF7F474-69AF-401C-B708-1E617E50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9" y="1479573"/>
            <a:ext cx="3122143" cy="80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Resultado de imagen para descargar">
            <a:extLst>
              <a:ext uri="{FF2B5EF4-FFF2-40B4-BE49-F238E27FC236}">
                <a16:creationId xmlns:a16="http://schemas.microsoft.com/office/drawing/2014/main" id="{13309409-B6EC-4B68-9564-C546FC71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9" y="4574527"/>
            <a:ext cx="3104943" cy="8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3B6B7723-8B54-4A74-A043-043682A91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76" y="1809578"/>
            <a:ext cx="3252903" cy="32529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n relacionada">
            <a:extLst>
              <a:ext uri="{FF2B5EF4-FFF2-40B4-BE49-F238E27FC236}">
                <a16:creationId xmlns:a16="http://schemas.microsoft.com/office/drawing/2014/main" id="{A0E95C30-3901-408A-A66D-4695D625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18" y="2862706"/>
            <a:ext cx="3252903" cy="11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3ECDA9-4437-433E-B8A7-D0A6489B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56DAFC"/>
                </a:solidFill>
              </a:rPr>
              <a:t>Ingresar a la página oficial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B86A597D-BF59-436F-A802-3C3D4C45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56DAFC"/>
              </a:buClr>
            </a:pPr>
            <a:r>
              <a:rPr lang="en-US" dirty="0"/>
              <a:t>El sitio official es:</a:t>
            </a:r>
          </a:p>
          <a:p>
            <a:pPr>
              <a:buClr>
                <a:srgbClr val="56DAFC"/>
              </a:buClr>
            </a:pPr>
            <a:r>
              <a:rPr lang="en-US" dirty="0">
                <a:hlinkClick r:id="rId2"/>
              </a:rPr>
              <a:t>http://staruml.io/</a:t>
            </a:r>
            <a:endParaRPr lang="en-US" dirty="0"/>
          </a:p>
          <a:p>
            <a:pPr>
              <a:buClr>
                <a:srgbClr val="56DAFC"/>
              </a:buClr>
            </a:pPr>
            <a:endParaRPr lang="en-US" dirty="0"/>
          </a:p>
        </p:txBody>
      </p:sp>
      <p:pic>
        <p:nvPicPr>
          <p:cNvPr id="20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CFAFB87-69E5-4844-BFFB-998898800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6723" r="27437" b="-1"/>
          <a:stretch/>
        </p:blipFill>
        <p:spPr>
          <a:xfrm>
            <a:off x="4619543" y="4748"/>
            <a:ext cx="7572457" cy="68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72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66711-ACE9-4BEF-86FF-0AB02993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Empieza la descarga</a:t>
            </a:r>
          </a:p>
        </p:txBody>
      </p:sp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1EE6FB4-B82A-4E36-8BFC-4698169D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80" y="243550"/>
            <a:ext cx="9240824" cy="46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231</Words>
  <Application>Microsoft Office PowerPoint</Application>
  <PresentationFormat>Panorámica</PresentationFormat>
  <Paragraphs>49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Espiral</vt:lpstr>
      <vt:lpstr>StarUML</vt:lpstr>
      <vt:lpstr>¿Qué es StarUML?</vt:lpstr>
      <vt:lpstr>StarUML</vt:lpstr>
      <vt:lpstr>Precios</vt:lpstr>
      <vt:lpstr>Clientes</vt:lpstr>
      <vt:lpstr>Diagramas UML</vt:lpstr>
      <vt:lpstr>Presentación de PowerPoint</vt:lpstr>
      <vt:lpstr>Ingresar a la página oficial</vt:lpstr>
      <vt:lpstr>Empieza la descarga</vt:lpstr>
      <vt:lpstr>Ejecutar el archivo cuando se termine de ejecutar</vt:lpstr>
      <vt:lpstr>Una vez seleccionado el lugar donde estará guardado, click en “Install”</vt:lpstr>
      <vt:lpstr>Se instalará inmediatamente</vt:lpstr>
      <vt:lpstr>Esperar a que se instale…</vt:lpstr>
      <vt:lpstr>Seguir esperando…</vt:lpstr>
      <vt:lpstr>Se ve el progreso :D</vt:lpstr>
      <vt:lpstr>Ha sido instalado</vt:lpstr>
      <vt:lpstr>Se abre el programa</vt:lpstr>
      <vt:lpstr>¡Ya se puede trabajar!</vt:lpstr>
      <vt:lpstr>Presentación de PowerPoint</vt:lpstr>
      <vt:lpstr>Presentación de PowerPoint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StarUML</dc:title>
  <dc:creator>Melisa Luciano</dc:creator>
  <cp:lastModifiedBy>Melisa Luciano</cp:lastModifiedBy>
  <cp:revision>10</cp:revision>
  <dcterms:created xsi:type="dcterms:W3CDTF">2018-09-25T03:41:17Z</dcterms:created>
  <dcterms:modified xsi:type="dcterms:W3CDTF">2018-10-04T16:48:18Z</dcterms:modified>
</cp:coreProperties>
</file>