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2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13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2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90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44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2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4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0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5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20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5E1240A-0A98-4E36-8029-1D1DDF5636DD}" type="datetimeFigureOut">
              <a:rPr lang="es-MX" smtClean="0"/>
              <a:t>20/09/2018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94E9D76-5BFA-430A-B303-E73E0A3D00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3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EBC476-BE42-4E32-8E6C-8CB63A9B4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33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s-MX" dirty="0" err="1">
                <a:solidFill>
                  <a:schemeClr val="accent1"/>
                </a:solidFill>
              </a:rPr>
              <a:t>DentiWeb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D2E56-92F1-4C84-8F5F-B4D8760A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s-MX" sz="1800" dirty="0">
                <a:solidFill>
                  <a:srgbClr val="FFFFFF"/>
                </a:solidFill>
              </a:rPr>
              <a:t>Luciano Espina Melisa</a:t>
            </a:r>
          </a:p>
          <a:p>
            <a:pPr algn="r"/>
            <a:r>
              <a:rPr lang="es-MX" sz="1800" dirty="0">
                <a:solidFill>
                  <a:srgbClr val="FFFFFF"/>
                </a:solidFill>
              </a:rPr>
              <a:t>Sandoval García César Ulises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05BFFB-40E8-4498-9D4A-CBCFE4EF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1" y="886942"/>
            <a:ext cx="4219048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270C-3462-4ABE-9543-21F01B93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81D48-5C22-47F5-91DE-C11232D73813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El presente proyecto consiste en la realización de una página web en la cual se podrá tener un usuario y contraseña para cada uno de los pacientes que se quiera registrar, así como también para los especialistas que estén integrados a alguna asociación o empresa que solicite de nuestros servicios.</a:t>
            </a:r>
          </a:p>
          <a:p>
            <a:pPr algn="just"/>
            <a:r>
              <a:rPr lang="es-MX" dirty="0"/>
              <a:t>Se buscará ayudar a los pacientes en general para mejorar la salud bucal, en este casi se ha investigado que México es uno de los lugares con problemas periodontales.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95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0D039-8B4E-4745-B964-AFE655D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9BA13-1884-4D15-8AA7-E944D803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Este proyecto busca la facilidad para hacer citas con especialistas en odontología o medicina dental en general, esto para incitar a las personas a cuidar su salud bucal, se ha investigado que en datos oficiales redactados por el presidente de la FDI, el Dr. Orlando Monteiro da Silva, las enfermedades dentales y bucales se pueden prevenir en gran medida si la gente adopta buenos hábitos de higiene bucal.</a:t>
            </a:r>
          </a:p>
        </p:txBody>
      </p:sp>
    </p:spTree>
    <p:extLst>
      <p:ext uri="{BB962C8B-B14F-4D97-AF65-F5344CB8AC3E}">
        <p14:creationId xmlns:p14="http://schemas.microsoft.com/office/powerpoint/2010/main" val="10713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E663E-DFB7-4165-BAB1-74A32440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237BB-39AC-45CC-BCA2-CA02EC67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Desarrollar un sistema funcional para los procesos administrativos de un consultorio dental.</a:t>
            </a:r>
          </a:p>
        </p:txBody>
      </p:sp>
    </p:spTree>
    <p:extLst>
      <p:ext uri="{BB962C8B-B14F-4D97-AF65-F5344CB8AC3E}">
        <p14:creationId xmlns:p14="http://schemas.microsoft.com/office/powerpoint/2010/main" val="169984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BC6A-E86C-4845-806D-A5D976F0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86530-DD65-45C8-AD3D-5B6909D8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Diseñar una página web, la cual recolecte información de los usuarios que ingresen para tener facilidad en el proceso de agendar citas dentales.</a:t>
            </a:r>
          </a:p>
        </p:txBody>
      </p:sp>
    </p:spTree>
    <p:extLst>
      <p:ext uri="{BB962C8B-B14F-4D97-AF65-F5344CB8AC3E}">
        <p14:creationId xmlns:p14="http://schemas.microsoft.com/office/powerpoint/2010/main" val="12439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0E45C-F1CC-4D31-8CA0-4A69D252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E18B1-5146-4CA4-98E2-9C59BD18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MX" dirty="0"/>
              <a:t>Hacer una página web totalmente funcional en donde el usuario pueda registrarse y tener una interacción con el especialista que le asigne el sistema</a:t>
            </a:r>
          </a:p>
          <a:p>
            <a:pPr lvl="0" algn="just"/>
            <a:r>
              <a:rPr lang="es-MX" dirty="0"/>
              <a:t>Generar citas por medio del sitio web </a:t>
            </a:r>
          </a:p>
          <a:p>
            <a:pPr lvl="0" algn="just"/>
            <a:r>
              <a:rPr lang="es-MX" dirty="0"/>
              <a:t>Recolectar información acerca del expediente de los pacientes para poder mantener al tanto al especialista de cada usuario y su tratamiento</a:t>
            </a:r>
          </a:p>
          <a:p>
            <a:pPr lvl="0" algn="just"/>
            <a:r>
              <a:rPr lang="es-MX" dirty="0"/>
              <a:t>Brindar información y ayuda necesaria a cada usuario para que pueda mantener y mejorar su salud bucal</a:t>
            </a:r>
          </a:p>
        </p:txBody>
      </p:sp>
    </p:spTree>
    <p:extLst>
      <p:ext uri="{BB962C8B-B14F-4D97-AF65-F5344CB8AC3E}">
        <p14:creationId xmlns:p14="http://schemas.microsoft.com/office/powerpoint/2010/main" val="182608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5C1F3-918A-4145-B64D-C92DC9A8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0D36F-FABE-40B8-A34C-22C35358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 los trabajos que se han desarrollado mostrando relación con el proyecto son: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402625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298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DentiWeb</vt:lpstr>
      <vt:lpstr>INTRODUCCIÓN</vt:lpstr>
      <vt:lpstr>Justificación</vt:lpstr>
      <vt:lpstr>PLANTEAMIENTO DEL PROBLEMA</vt:lpstr>
      <vt:lpstr>OBJETIVO GENERAL </vt:lpstr>
      <vt:lpstr>OBJETIVOS ESPECÍFICOS</vt:lpstr>
      <vt:lpstr>Estado del 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DentiWeb</dc:title>
  <dc:creator>Melisa Luciano</dc:creator>
  <cp:lastModifiedBy>Melisa Luciano</cp:lastModifiedBy>
  <cp:revision>8</cp:revision>
  <dcterms:created xsi:type="dcterms:W3CDTF">2018-09-17T15:41:52Z</dcterms:created>
  <dcterms:modified xsi:type="dcterms:W3CDTF">2018-09-20T16:57:13Z</dcterms:modified>
</cp:coreProperties>
</file>