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92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2F6E3-0941-4E56-9425-33FFFCFE176A}" type="datetimeFigureOut">
              <a:rPr lang="tr-TR" smtClean="0"/>
              <a:t>30.10.2017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075C8-8D2F-400F-8009-2E6D8698FEC7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5C8-8D2F-400F-8009-2E6D8698FEC7}" type="slidenum">
              <a:rPr lang="tr-TR" smtClean="0"/>
              <a:t>11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6E1C-4E18-4B9C-979F-8BBBD6763B45}" type="datetimeFigureOut">
              <a:rPr lang="tr-TR" smtClean="0"/>
              <a:t>30.10.2017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D7D9-4042-4A1B-BA1D-6E6F58DF02B2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6E1C-4E18-4B9C-979F-8BBBD6763B45}" type="datetimeFigureOut">
              <a:rPr lang="tr-TR" smtClean="0"/>
              <a:t>30.10.2017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D7D9-4042-4A1B-BA1D-6E6F58DF02B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6E1C-4E18-4B9C-979F-8BBBD6763B45}" type="datetimeFigureOut">
              <a:rPr lang="tr-TR" smtClean="0"/>
              <a:t>30.10.2017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D7D9-4042-4A1B-BA1D-6E6F58DF02B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6E1C-4E18-4B9C-979F-8BBBD6763B45}" type="datetimeFigureOut">
              <a:rPr lang="tr-TR" smtClean="0"/>
              <a:t>30.10.2017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D7D9-4042-4A1B-BA1D-6E6F58DF02B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6E1C-4E18-4B9C-979F-8BBBD6763B45}" type="datetimeFigureOut">
              <a:rPr lang="tr-TR" smtClean="0"/>
              <a:t>30.10.2017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D7D9-4042-4A1B-BA1D-6E6F58DF02B2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6E1C-4E18-4B9C-979F-8BBBD6763B45}" type="datetimeFigureOut">
              <a:rPr lang="tr-TR" smtClean="0"/>
              <a:t>30.10.2017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D7D9-4042-4A1B-BA1D-6E6F58DF02B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6E1C-4E18-4B9C-979F-8BBBD6763B45}" type="datetimeFigureOut">
              <a:rPr lang="tr-TR" smtClean="0"/>
              <a:t>30.10.2017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D7D9-4042-4A1B-BA1D-6E6F58DF02B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6E1C-4E18-4B9C-979F-8BBBD6763B45}" type="datetimeFigureOut">
              <a:rPr lang="tr-TR" smtClean="0"/>
              <a:t>30.10.2017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D7D9-4042-4A1B-BA1D-6E6F58DF02B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6E1C-4E18-4B9C-979F-8BBBD6763B45}" type="datetimeFigureOut">
              <a:rPr lang="tr-TR" smtClean="0"/>
              <a:t>30.10.2017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D7D9-4042-4A1B-BA1D-6E6F58DF02B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6E1C-4E18-4B9C-979F-8BBBD6763B45}" type="datetimeFigureOut">
              <a:rPr lang="tr-TR" smtClean="0"/>
              <a:t>30.10.2017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D7D9-4042-4A1B-BA1D-6E6F58DF02B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6E1C-4E18-4B9C-979F-8BBBD6763B45}" type="datetimeFigureOut">
              <a:rPr lang="tr-TR" smtClean="0"/>
              <a:t>30.10.2017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5C6D7D9-4042-4A1B-BA1D-6E6F58DF02B2}" type="slidenum">
              <a:rPr lang="tr-TR" smtClean="0"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D06E1C-4E18-4B9C-979F-8BBBD6763B45}" type="datetimeFigureOut">
              <a:rPr lang="tr-TR" smtClean="0"/>
              <a:t>30.10.2017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5C6D7D9-4042-4A1B-BA1D-6E6F58DF02B2}" type="slidenum">
              <a:rPr lang="tr-TR" smtClean="0"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31 Ekim </a:t>
            </a:r>
            <a:r>
              <a:rPr lang="tr-TR" dirty="0" err="1" smtClean="0"/>
              <a:t>GaN</a:t>
            </a:r>
            <a:r>
              <a:rPr lang="tr-TR" dirty="0" smtClean="0"/>
              <a:t> Modelleme</a:t>
            </a:r>
            <a:br>
              <a:rPr lang="tr-TR" dirty="0" smtClean="0"/>
            </a:br>
            <a:r>
              <a:rPr lang="tr-TR" dirty="0" smtClean="0"/>
              <a:t>Haftalık Sunum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Asena Melisa SARICI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428604"/>
            <a:ext cx="8229600" cy="1064892"/>
          </a:xfrm>
        </p:spPr>
        <p:txBody>
          <a:bodyPr/>
          <a:lstStyle/>
          <a:p>
            <a:r>
              <a:rPr lang="tr-TR" dirty="0" smtClean="0"/>
              <a:t>Bu denklemleri </a:t>
            </a:r>
            <a:r>
              <a:rPr lang="tr-TR" dirty="0" err="1" smtClean="0"/>
              <a:t>matlab’da</a:t>
            </a:r>
            <a:r>
              <a:rPr lang="tr-TR" dirty="0" smtClean="0"/>
              <a:t> ayrı bir kod ile </a:t>
            </a:r>
            <a:r>
              <a:rPr lang="tr-TR" dirty="0" err="1" smtClean="0"/>
              <a:t>vgs’i</a:t>
            </a:r>
            <a:r>
              <a:rPr lang="tr-TR" dirty="0" smtClean="0"/>
              <a:t> </a:t>
            </a:r>
            <a:r>
              <a:rPr lang="tr-TR" dirty="0" err="1" smtClean="0"/>
              <a:t>sweep</a:t>
            </a:r>
            <a:r>
              <a:rPr lang="tr-TR" dirty="0" smtClean="0"/>
              <a:t> ederek çalıştırınca çıkan </a:t>
            </a:r>
            <a:r>
              <a:rPr lang="tr-TR" dirty="0" err="1" smtClean="0"/>
              <a:t>Ids</a:t>
            </a:r>
            <a:r>
              <a:rPr lang="tr-TR" dirty="0" smtClean="0"/>
              <a:t> </a:t>
            </a:r>
            <a:r>
              <a:rPr lang="tr-TR" dirty="0" err="1" smtClean="0"/>
              <a:t>vgs</a:t>
            </a:r>
            <a:r>
              <a:rPr lang="tr-TR" dirty="0" smtClean="0"/>
              <a:t> </a:t>
            </a:r>
            <a:r>
              <a:rPr lang="tr-TR" dirty="0" err="1" smtClean="0"/>
              <a:t>curve</a:t>
            </a:r>
            <a:r>
              <a:rPr lang="tr-TR" dirty="0" smtClean="0"/>
              <a:t>:</a:t>
            </a:r>
            <a:endParaRPr lang="tr-T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6227881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3402" y="2714620"/>
            <a:ext cx="395059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158" y="285728"/>
            <a:ext cx="8229600" cy="564826"/>
          </a:xfrm>
        </p:spPr>
        <p:txBody>
          <a:bodyPr/>
          <a:lstStyle/>
          <a:p>
            <a:r>
              <a:rPr lang="tr-TR" dirty="0" smtClean="0"/>
              <a:t>Çok düzgün karakteristik verdiğini söylemem gerek:D</a:t>
            </a:r>
            <a:endParaRPr lang="tr-TR" dirty="0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28670"/>
            <a:ext cx="9144000" cy="511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1143000"/>
          </a:xfrm>
        </p:spPr>
        <p:txBody>
          <a:bodyPr/>
          <a:lstStyle/>
          <a:p>
            <a:r>
              <a:rPr lang="tr-TR" dirty="0" smtClean="0"/>
              <a:t>Bu hafta Yaptıklarım 1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6730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r-TR" i="1" dirty="0" smtClean="0"/>
              <a:t>Hedef 1 ‘in bir aşaması olan 3 faz </a:t>
            </a:r>
            <a:r>
              <a:rPr lang="tr-TR" i="1" dirty="0" err="1" smtClean="0"/>
              <a:t>inverter</a:t>
            </a:r>
            <a:r>
              <a:rPr lang="tr-TR" i="1" dirty="0" smtClean="0"/>
              <a:t> üzerine</a:t>
            </a:r>
          </a:p>
          <a:p>
            <a:pPr>
              <a:buNone/>
            </a:pPr>
            <a:r>
              <a:rPr lang="tr-TR" i="1" dirty="0" err="1" smtClean="0"/>
              <a:t>Mohan’dan</a:t>
            </a:r>
            <a:r>
              <a:rPr lang="tr-TR" i="1" dirty="0" smtClean="0"/>
              <a:t> okuma.</a:t>
            </a:r>
          </a:p>
          <a:p>
            <a:r>
              <a:rPr lang="tr-TR" dirty="0" smtClean="0"/>
              <a:t>Bu sürede öğrendiğim konular:</a:t>
            </a:r>
          </a:p>
          <a:p>
            <a:pPr lvl="1"/>
            <a:r>
              <a:rPr lang="tr-TR" dirty="0" err="1" smtClean="0"/>
              <a:t>full</a:t>
            </a:r>
            <a:r>
              <a:rPr lang="tr-TR" dirty="0" smtClean="0"/>
              <a:t> </a:t>
            </a:r>
            <a:r>
              <a:rPr lang="tr-TR" dirty="0" err="1" smtClean="0"/>
              <a:t>bridge</a:t>
            </a:r>
            <a:r>
              <a:rPr lang="tr-TR" dirty="0" smtClean="0"/>
              <a:t> </a:t>
            </a:r>
            <a:r>
              <a:rPr lang="tr-TR" dirty="0" err="1" smtClean="0"/>
              <a:t>converter</a:t>
            </a:r>
            <a:r>
              <a:rPr lang="tr-TR" dirty="0" smtClean="0"/>
              <a:t>, </a:t>
            </a:r>
          </a:p>
          <a:p>
            <a:pPr lvl="1"/>
            <a:r>
              <a:rPr lang="tr-TR" dirty="0" err="1" smtClean="0"/>
              <a:t>Basic</a:t>
            </a:r>
            <a:r>
              <a:rPr lang="tr-TR" dirty="0" smtClean="0"/>
              <a:t> </a:t>
            </a:r>
            <a:r>
              <a:rPr lang="tr-TR" dirty="0" err="1" smtClean="0"/>
              <a:t>concepts</a:t>
            </a:r>
            <a:r>
              <a:rPr lang="tr-TR" dirty="0" smtClean="0"/>
              <a:t> of </a:t>
            </a:r>
            <a:r>
              <a:rPr lang="tr-TR" dirty="0" err="1" smtClean="0"/>
              <a:t>switch</a:t>
            </a:r>
            <a:r>
              <a:rPr lang="tr-TR" dirty="0" smtClean="0"/>
              <a:t> </a:t>
            </a:r>
            <a:r>
              <a:rPr lang="tr-TR" dirty="0" err="1" smtClean="0"/>
              <a:t>mode</a:t>
            </a:r>
            <a:r>
              <a:rPr lang="tr-TR" dirty="0" smtClean="0"/>
              <a:t> </a:t>
            </a:r>
            <a:r>
              <a:rPr lang="tr-TR" dirty="0" err="1" smtClean="0"/>
              <a:t>inverters</a:t>
            </a:r>
            <a:endParaRPr lang="tr-TR" dirty="0" smtClean="0"/>
          </a:p>
          <a:p>
            <a:pPr lvl="1"/>
            <a:r>
              <a:rPr lang="tr-TR" dirty="0" err="1" smtClean="0"/>
              <a:t>Single</a:t>
            </a:r>
            <a:r>
              <a:rPr lang="tr-TR" dirty="0" smtClean="0"/>
              <a:t> </a:t>
            </a:r>
            <a:r>
              <a:rPr lang="tr-TR" dirty="0" err="1" smtClean="0"/>
              <a:t>phase</a:t>
            </a:r>
            <a:r>
              <a:rPr lang="tr-TR" dirty="0" smtClean="0"/>
              <a:t> </a:t>
            </a:r>
            <a:r>
              <a:rPr lang="tr-TR" dirty="0" err="1" smtClean="0"/>
              <a:t>inverters</a:t>
            </a:r>
            <a:endParaRPr lang="tr-TR" dirty="0" smtClean="0"/>
          </a:p>
          <a:p>
            <a:pPr lvl="1"/>
            <a:r>
              <a:rPr lang="tr-TR" dirty="0" err="1" smtClean="0"/>
              <a:t>Three</a:t>
            </a:r>
            <a:r>
              <a:rPr lang="tr-TR" dirty="0" smtClean="0"/>
              <a:t> </a:t>
            </a:r>
            <a:r>
              <a:rPr lang="tr-TR" dirty="0" err="1" smtClean="0"/>
              <a:t>phase</a:t>
            </a:r>
            <a:r>
              <a:rPr lang="tr-TR" dirty="0" smtClean="0"/>
              <a:t> </a:t>
            </a:r>
            <a:r>
              <a:rPr lang="tr-TR" dirty="0" err="1" smtClean="0"/>
              <a:t>inverters</a:t>
            </a:r>
            <a:endParaRPr lang="tr-TR" dirty="0" smtClean="0"/>
          </a:p>
          <a:p>
            <a:pPr lvl="1"/>
            <a:r>
              <a:rPr lang="tr-TR" dirty="0" err="1" smtClean="0"/>
              <a:t>Conduction</a:t>
            </a:r>
            <a:r>
              <a:rPr lang="tr-TR" dirty="0" smtClean="0"/>
              <a:t> of </a:t>
            </a:r>
            <a:r>
              <a:rPr lang="tr-TR" dirty="0" err="1" smtClean="0"/>
              <a:t>Switches</a:t>
            </a:r>
            <a:r>
              <a:rPr lang="tr-TR" dirty="0" smtClean="0"/>
              <a:t> in 3 </a:t>
            </a:r>
            <a:r>
              <a:rPr lang="tr-TR" dirty="0" err="1" smtClean="0"/>
              <a:t>phase</a:t>
            </a:r>
            <a:r>
              <a:rPr lang="tr-TR" dirty="0" smtClean="0"/>
              <a:t> </a:t>
            </a:r>
            <a:r>
              <a:rPr lang="tr-TR" dirty="0" err="1" smtClean="0"/>
              <a:t>Inverters</a:t>
            </a:r>
            <a:endParaRPr lang="tr-TR" dirty="0" smtClean="0"/>
          </a:p>
          <a:p>
            <a:r>
              <a:rPr lang="tr-TR" dirty="0" smtClean="0"/>
              <a:t>Yarım kalan konular</a:t>
            </a:r>
          </a:p>
          <a:p>
            <a:pPr lvl="1"/>
            <a:r>
              <a:rPr lang="tr-TR" dirty="0" err="1" smtClean="0"/>
              <a:t>Ripple</a:t>
            </a:r>
            <a:r>
              <a:rPr lang="tr-TR" dirty="0" smtClean="0"/>
              <a:t> in </a:t>
            </a:r>
            <a:r>
              <a:rPr lang="tr-TR" dirty="0" err="1" smtClean="0"/>
              <a:t>Inverter</a:t>
            </a:r>
            <a:r>
              <a:rPr lang="tr-TR" dirty="0" smtClean="0"/>
              <a:t> </a:t>
            </a:r>
            <a:r>
              <a:rPr lang="tr-TR" dirty="0" err="1" smtClean="0"/>
              <a:t>Output</a:t>
            </a:r>
            <a:endParaRPr lang="tr-TR" dirty="0" smtClean="0"/>
          </a:p>
          <a:p>
            <a:pPr lvl="1"/>
            <a:r>
              <a:rPr lang="tr-TR" dirty="0" err="1" smtClean="0"/>
              <a:t>Blanking</a:t>
            </a:r>
            <a:r>
              <a:rPr lang="tr-TR" dirty="0" smtClean="0"/>
              <a:t>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Süreçte takıldığım noktalar ve cevapları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sürede </a:t>
            </a:r>
            <a:r>
              <a:rPr lang="tr-TR" dirty="0" err="1" smtClean="0"/>
              <a:t>frequency</a:t>
            </a:r>
            <a:r>
              <a:rPr lang="tr-TR" dirty="0" smtClean="0"/>
              <a:t> </a:t>
            </a:r>
            <a:r>
              <a:rPr lang="tr-TR" dirty="0" err="1" smtClean="0"/>
              <a:t>modulation</a:t>
            </a:r>
            <a:r>
              <a:rPr lang="tr-TR" dirty="0" smtClean="0"/>
              <a:t>, </a:t>
            </a:r>
            <a:r>
              <a:rPr lang="tr-TR" dirty="0" err="1" smtClean="0"/>
              <a:t>amplitude</a:t>
            </a:r>
            <a:r>
              <a:rPr lang="tr-TR" dirty="0" smtClean="0"/>
              <a:t> </a:t>
            </a:r>
            <a:r>
              <a:rPr lang="tr-TR" dirty="0" err="1" smtClean="0"/>
              <a:t>modulation</a:t>
            </a:r>
            <a:r>
              <a:rPr lang="tr-TR" dirty="0" smtClean="0"/>
              <a:t> </a:t>
            </a:r>
            <a:r>
              <a:rPr lang="tr-TR" dirty="0" err="1" smtClean="0"/>
              <a:t>constantları</a:t>
            </a:r>
            <a:r>
              <a:rPr lang="tr-TR" dirty="0" smtClean="0"/>
              <a:t> ve hangi frekansta operasyon yapılacağına bağlı olarak senkronizasyonun önemli olup olmayacağına dair sorular (</a:t>
            </a:r>
            <a:r>
              <a:rPr lang="tr-TR" dirty="0" err="1" smtClean="0"/>
              <a:t>Github</a:t>
            </a:r>
            <a:r>
              <a:rPr lang="tr-TR" dirty="0" smtClean="0"/>
              <a:t> </a:t>
            </a:r>
            <a:r>
              <a:rPr lang="tr-TR" dirty="0" err="1" smtClean="0"/>
              <a:t>Issue</a:t>
            </a:r>
            <a:r>
              <a:rPr lang="tr-TR" dirty="0" smtClean="0"/>
              <a:t>)</a:t>
            </a:r>
          </a:p>
          <a:p>
            <a:r>
              <a:rPr lang="tr-TR" dirty="0" smtClean="0"/>
              <a:t>Hem Mesut Hoca’dan hem de Furkan’dan sorularıma cevap aldım. (</a:t>
            </a:r>
            <a:r>
              <a:rPr lang="tr-TR" dirty="0" err="1" smtClean="0"/>
              <a:t>Issue</a:t>
            </a:r>
            <a:r>
              <a:rPr lang="tr-TR" dirty="0" smtClean="0"/>
              <a:t>)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 hafta Yaptıklarım </a:t>
            </a:r>
            <a:r>
              <a:rPr lang="tr-TR" dirty="0" smtClean="0"/>
              <a:t>2-</a:t>
            </a:r>
            <a:r>
              <a:rPr lang="tr-TR" dirty="0" err="1" smtClean="0"/>
              <a:t>GaN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564958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Furkan’ın bahsettiği </a:t>
            </a:r>
            <a:r>
              <a:rPr lang="tr-TR" dirty="0" err="1" smtClean="0"/>
              <a:t>reverse</a:t>
            </a:r>
            <a:r>
              <a:rPr lang="tr-TR" dirty="0" smtClean="0"/>
              <a:t> </a:t>
            </a:r>
            <a:r>
              <a:rPr lang="tr-TR" dirty="0" err="1" smtClean="0"/>
              <a:t>current</a:t>
            </a:r>
            <a:r>
              <a:rPr lang="tr-TR" dirty="0" smtClean="0"/>
              <a:t> konusundan yola çıkarak daha iyi bir akım modellemek için, </a:t>
            </a:r>
            <a:r>
              <a:rPr lang="tr-TR" dirty="0" err="1" smtClean="0"/>
              <a:t>LTSpice</a:t>
            </a:r>
            <a:r>
              <a:rPr lang="tr-TR" dirty="0" smtClean="0"/>
              <a:t> </a:t>
            </a:r>
            <a:r>
              <a:rPr lang="tr-TR" dirty="0" err="1" smtClean="0"/>
              <a:t>GaN</a:t>
            </a:r>
            <a:r>
              <a:rPr lang="tr-TR" dirty="0" smtClean="0"/>
              <a:t> modelindeki denklemlerden akım denklemlerini MATLAB ‘a geçirmek: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00438"/>
            <a:ext cx="8929718" cy="2438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714356"/>
            <a:ext cx="785964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1638" y="-19025"/>
            <a:ext cx="6186510" cy="6491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Metin kutusu"/>
          <p:cNvSpPr txBox="1"/>
          <p:nvPr/>
        </p:nvSpPr>
        <p:spPr>
          <a:xfrm>
            <a:off x="785786" y="2928934"/>
            <a:ext cx="23574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FF0000"/>
                </a:solidFill>
              </a:rPr>
              <a:t>Furkan’ın </a:t>
            </a:r>
            <a:r>
              <a:rPr lang="tr-TR" sz="2800" b="1" dirty="0" err="1" smtClean="0">
                <a:solidFill>
                  <a:srgbClr val="FF0000"/>
                </a:solidFill>
              </a:rPr>
              <a:t>GaN</a:t>
            </a:r>
            <a:r>
              <a:rPr lang="tr-TR" sz="2800" b="1" dirty="0" smtClean="0">
                <a:solidFill>
                  <a:srgbClr val="FF0000"/>
                </a:solidFill>
              </a:rPr>
              <a:t> modeli üzerinde</a:t>
            </a:r>
            <a:endParaRPr lang="tr-TR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85720" y="285728"/>
            <a:ext cx="8358246" cy="2571768"/>
          </a:xfrm>
        </p:spPr>
        <p:txBody>
          <a:bodyPr>
            <a:normAutofit/>
          </a:bodyPr>
          <a:lstStyle/>
          <a:p>
            <a:r>
              <a:rPr lang="tr-TR" dirty="0" smtClean="0"/>
              <a:t>Aynı </a:t>
            </a:r>
            <a:r>
              <a:rPr lang="tr-TR" dirty="0" err="1" smtClean="0"/>
              <a:t>capacitor</a:t>
            </a:r>
            <a:r>
              <a:rPr lang="tr-TR" dirty="0" smtClean="0"/>
              <a:t>, </a:t>
            </a:r>
            <a:r>
              <a:rPr lang="tr-TR" dirty="0" err="1" smtClean="0"/>
              <a:t>inductor</a:t>
            </a:r>
            <a:r>
              <a:rPr lang="tr-TR" dirty="0" smtClean="0"/>
              <a:t> ve frekans değerleri (</a:t>
            </a:r>
            <a:r>
              <a:rPr lang="tr-TR" dirty="0" err="1" smtClean="0"/>
              <a:t>sampling</a:t>
            </a:r>
            <a:r>
              <a:rPr lang="tr-TR" dirty="0" smtClean="0"/>
              <a:t> ve </a:t>
            </a:r>
            <a:r>
              <a:rPr lang="tr-TR" dirty="0" err="1" smtClean="0"/>
              <a:t>gate</a:t>
            </a:r>
            <a:r>
              <a:rPr lang="tr-TR" dirty="0" smtClean="0"/>
              <a:t> </a:t>
            </a:r>
            <a:r>
              <a:rPr lang="tr-TR" dirty="0" err="1" smtClean="0"/>
              <a:t>drive</a:t>
            </a:r>
            <a:r>
              <a:rPr lang="tr-TR" dirty="0" smtClean="0"/>
              <a:t>) kullanarak, sadece </a:t>
            </a:r>
            <a:r>
              <a:rPr lang="tr-TR" dirty="0" err="1" smtClean="0"/>
              <a:t>load</a:t>
            </a:r>
            <a:r>
              <a:rPr lang="tr-TR" dirty="0" smtClean="0"/>
              <a:t> farkıyla kendi modelimin </a:t>
            </a:r>
            <a:r>
              <a:rPr lang="tr-TR" dirty="0" err="1" smtClean="0"/>
              <a:t>simulasyonu</a:t>
            </a:r>
            <a:r>
              <a:rPr lang="tr-TR" dirty="0" smtClean="0"/>
              <a:t> farklı bir sonuç verdi, </a:t>
            </a:r>
            <a:r>
              <a:rPr lang="tr-TR" dirty="0" err="1" smtClean="0"/>
              <a:t>salınımlar</a:t>
            </a:r>
            <a:r>
              <a:rPr lang="tr-TR" dirty="0" smtClean="0"/>
              <a:t> bu denli fazla olmadı: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429000"/>
            <a:ext cx="25050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4000504"/>
            <a:ext cx="2784035" cy="10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290"/>
            <a:ext cx="7786742" cy="655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4327287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3" y="1571612"/>
            <a:ext cx="4358373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Metin kutusu"/>
          <p:cNvSpPr txBox="1"/>
          <p:nvPr/>
        </p:nvSpPr>
        <p:spPr>
          <a:xfrm>
            <a:off x="285720" y="571480"/>
            <a:ext cx="8358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Vgs</a:t>
            </a:r>
            <a:r>
              <a:rPr lang="tr-TR" dirty="0" smtClean="0"/>
              <a:t>-</a:t>
            </a:r>
            <a:r>
              <a:rPr lang="tr-TR" dirty="0" err="1" smtClean="0"/>
              <a:t>Ids</a:t>
            </a:r>
            <a:r>
              <a:rPr lang="tr-TR" dirty="0" smtClean="0"/>
              <a:t>, </a:t>
            </a:r>
            <a:r>
              <a:rPr lang="tr-TR" dirty="0" err="1" smtClean="0"/>
              <a:t>Vds</a:t>
            </a:r>
            <a:r>
              <a:rPr lang="tr-TR" dirty="0" smtClean="0"/>
              <a:t>-</a:t>
            </a:r>
            <a:r>
              <a:rPr lang="tr-TR" dirty="0" err="1" smtClean="0"/>
              <a:t>Ids</a:t>
            </a:r>
            <a:r>
              <a:rPr lang="tr-TR" dirty="0" smtClean="0"/>
              <a:t> grafikleri ilk modelime oranla daha temiz  ve </a:t>
            </a:r>
            <a:r>
              <a:rPr lang="tr-TR" dirty="0" err="1" smtClean="0"/>
              <a:t>datasheete</a:t>
            </a:r>
            <a:r>
              <a:rPr lang="tr-TR" dirty="0" smtClean="0"/>
              <a:t> yakın çıktı. Bu grafikler farklı L ve C için de böyle düzgün.</a:t>
            </a:r>
            <a:endParaRPr lang="tr-T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Döküm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151</TotalTime>
  <Words>218</Words>
  <Application>Microsoft Office PowerPoint</Application>
  <PresentationFormat>Ekran Gösterisi (4:3)</PresentationFormat>
  <Paragraphs>25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Akış</vt:lpstr>
      <vt:lpstr>31 Ekim GaN Modelleme Haftalık Sunum</vt:lpstr>
      <vt:lpstr>Bu hafta Yaptıklarım 1</vt:lpstr>
      <vt:lpstr>Süreçte takıldığım noktalar ve cevapları</vt:lpstr>
      <vt:lpstr>Bu hafta Yaptıklarım 2-GaN </vt:lpstr>
      <vt:lpstr>Slayt 5</vt:lpstr>
      <vt:lpstr>Slayt 6</vt:lpstr>
      <vt:lpstr>Slayt 7</vt:lpstr>
      <vt:lpstr>Slayt 8</vt:lpstr>
      <vt:lpstr>Slayt 9</vt:lpstr>
      <vt:lpstr>Slayt 10</vt:lpstr>
      <vt:lpstr>Slayt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 Ekim GaN Modelleme Haftalık Sunum</dc:title>
  <dc:creator>syf</dc:creator>
  <cp:lastModifiedBy>syf</cp:lastModifiedBy>
  <cp:revision>16</cp:revision>
  <dcterms:created xsi:type="dcterms:W3CDTF">2017-10-30T19:09:35Z</dcterms:created>
  <dcterms:modified xsi:type="dcterms:W3CDTF">2017-10-30T21:41:11Z</dcterms:modified>
</cp:coreProperties>
</file>