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57" r:id="rId5"/>
    <p:sldId id="261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A0DB-E4D2-44B7-AABA-CA82BA8D4ECE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09846-D9D3-4EA3-B930-BF5FC4C5E269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09846-D9D3-4EA3-B930-BF5FC4C5E269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508E-A111-45BB-9651-D8683455CB3A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E4B7-DD0A-4EF9-938A-DF923E246F6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714356"/>
            <a:ext cx="8501122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Yukarı Ok"/>
          <p:cNvSpPr/>
          <p:nvPr/>
        </p:nvSpPr>
        <p:spPr>
          <a:xfrm>
            <a:off x="1571604" y="471488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Komut Düğmesi: Yardım">
            <a:hlinkClick r:id="" action="ppaction://noaction" highlightClick="1"/>
          </p:cNvPr>
          <p:cNvSpPr/>
          <p:nvPr/>
        </p:nvSpPr>
        <p:spPr>
          <a:xfrm>
            <a:off x="2214546" y="5357826"/>
            <a:ext cx="928694" cy="857256"/>
          </a:xfrm>
          <a:prstGeom prst="actionButtonHelp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66"/>
            <a:ext cx="8501122" cy="609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Yukarı Ok"/>
          <p:cNvSpPr/>
          <p:nvPr/>
        </p:nvSpPr>
        <p:spPr>
          <a:xfrm>
            <a:off x="2500298" y="6072206"/>
            <a:ext cx="285752" cy="6429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Sol Ok"/>
          <p:cNvSpPr/>
          <p:nvPr/>
        </p:nvSpPr>
        <p:spPr>
          <a:xfrm>
            <a:off x="2786050" y="1928802"/>
            <a:ext cx="571504" cy="28575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3512459" cy="328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28604"/>
            <a:ext cx="4929222" cy="62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571472" y="4214818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Bunu görmeyi  bekliyor muyuz? Sürekli olan bu salınım normal mi?</a:t>
            </a:r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Akım gerçekte nasıl sınırlandırılacak?</a:t>
            </a:r>
            <a:endParaRPr lang="tr-TR" dirty="0"/>
          </a:p>
        </p:txBody>
      </p:sp>
      <p:sp>
        <p:nvSpPr>
          <p:cNvPr id="7" name="6 Sol Ok"/>
          <p:cNvSpPr/>
          <p:nvPr/>
        </p:nvSpPr>
        <p:spPr>
          <a:xfrm rot="1969235">
            <a:off x="1163326" y="3522548"/>
            <a:ext cx="5058433" cy="116527"/>
          </a:xfrm>
          <a:prstGeom prst="leftArrow">
            <a:avLst>
              <a:gd name="adj1" fmla="val 10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92971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Yukarı Ok"/>
          <p:cNvSpPr/>
          <p:nvPr/>
        </p:nvSpPr>
        <p:spPr>
          <a:xfrm>
            <a:off x="4929190" y="5643578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Şeritli Sağ Ok"/>
          <p:cNvSpPr/>
          <p:nvPr/>
        </p:nvSpPr>
        <p:spPr>
          <a:xfrm>
            <a:off x="6715140" y="2285992"/>
            <a:ext cx="714380" cy="28575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5731865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928802"/>
            <a:ext cx="339225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Komut Düğmesi: Yardım">
            <a:hlinkClick r:id="" action="ppaction://noaction" highlightClick="1"/>
          </p:cNvPr>
          <p:cNvSpPr/>
          <p:nvPr/>
        </p:nvSpPr>
        <p:spPr>
          <a:xfrm>
            <a:off x="4357686" y="3500438"/>
            <a:ext cx="1042416" cy="1042416"/>
          </a:xfrm>
          <a:prstGeom prst="actionButtonHelp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290"/>
            <a:ext cx="6500858" cy="649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1714480" y="2500306"/>
            <a:ext cx="6929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 smtClean="0">
                <a:solidFill>
                  <a:srgbClr val="FF0000"/>
                </a:solidFill>
              </a:rPr>
              <a:t>SO SLOW!!</a:t>
            </a:r>
            <a:endParaRPr lang="tr-TR" sz="9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</Words>
  <Application>Microsoft Office PowerPoint</Application>
  <PresentationFormat>Ekran Gösterisi (4:3)</PresentationFormat>
  <Paragraphs>5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syf</dc:creator>
  <cp:lastModifiedBy>syf</cp:lastModifiedBy>
  <cp:revision>5</cp:revision>
  <dcterms:created xsi:type="dcterms:W3CDTF">2017-10-23T22:11:04Z</dcterms:created>
  <dcterms:modified xsi:type="dcterms:W3CDTF">2017-10-23T23:02:46Z</dcterms:modified>
</cp:coreProperties>
</file>