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916B1-32EB-4669-8796-455037E14BE9}" v="7" dt="2025-03-13T01:01:05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6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ya Louis" userId="4182deca5abb51ca" providerId="LiveId" clId="{94B916B1-32EB-4669-8796-455037E14BE9}"/>
    <pc:docChg chg="undo custSel modSld">
      <pc:chgData name="Tamya Louis" userId="4182deca5abb51ca" providerId="LiveId" clId="{94B916B1-32EB-4669-8796-455037E14BE9}" dt="2025-03-13T21:57:32.671" v="83" actId="1076"/>
      <pc:docMkLst>
        <pc:docMk/>
      </pc:docMkLst>
      <pc:sldChg chg="modSp">
        <pc:chgData name="Tamya Louis" userId="4182deca5abb51ca" providerId="LiveId" clId="{94B916B1-32EB-4669-8796-455037E14BE9}" dt="2025-03-13T00:39:28.499" v="5" actId="20577"/>
        <pc:sldMkLst>
          <pc:docMk/>
          <pc:sldMk cId="0" sldId="258"/>
        </pc:sldMkLst>
        <pc:graphicFrameChg chg="mod">
          <ac:chgData name="Tamya Louis" userId="4182deca5abb51ca" providerId="LiveId" clId="{94B916B1-32EB-4669-8796-455037E14BE9}" dt="2025-03-13T00:39:28.499" v="5" actId="20577"/>
          <ac:graphicFrameMkLst>
            <pc:docMk/>
            <pc:sldMk cId="0" sldId="258"/>
            <ac:graphicFrameMk id="5" creationId="{AAE654CB-71A7-2C14-175F-4D791702DD99}"/>
          </ac:graphicFrameMkLst>
        </pc:graphicFrameChg>
      </pc:sldChg>
      <pc:sldChg chg="modSp mod">
        <pc:chgData name="Tamya Louis" userId="4182deca5abb51ca" providerId="LiveId" clId="{94B916B1-32EB-4669-8796-455037E14BE9}" dt="2025-03-13T00:40:53.375" v="11" actId="20577"/>
        <pc:sldMkLst>
          <pc:docMk/>
          <pc:sldMk cId="0" sldId="259"/>
        </pc:sldMkLst>
        <pc:spChg chg="mod">
          <ac:chgData name="Tamya Louis" userId="4182deca5abb51ca" providerId="LiveId" clId="{94B916B1-32EB-4669-8796-455037E14BE9}" dt="2025-03-13T00:40:53.375" v="11" actId="20577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 setBg setClrOvrMap">
        <pc:chgData name="Tamya Louis" userId="4182deca5abb51ca" providerId="LiveId" clId="{94B916B1-32EB-4669-8796-455037E14BE9}" dt="2025-03-13T21:57:32.671" v="83" actId="1076"/>
        <pc:sldMkLst>
          <pc:docMk/>
          <pc:sldMk cId="0" sldId="261"/>
        </pc:sldMkLst>
        <pc:spChg chg="mod">
          <ac:chgData name="Tamya Louis" userId="4182deca5abb51ca" providerId="LiveId" clId="{94B916B1-32EB-4669-8796-455037E14BE9}" dt="2025-03-13T21:57:03.598" v="76" actId="1076"/>
          <ac:spMkLst>
            <pc:docMk/>
            <pc:sldMk cId="0" sldId="261"/>
            <ac:spMk id="2" creationId="{00000000-0000-0000-0000-000000000000}"/>
          </ac:spMkLst>
        </pc:spChg>
        <pc:spChg chg="add del">
          <ac:chgData name="Tamya Louis" userId="4182deca5abb51ca" providerId="LiveId" clId="{94B916B1-32EB-4669-8796-455037E14BE9}" dt="2025-03-13T01:02:54.490" v="66" actId="26606"/>
          <ac:spMkLst>
            <pc:docMk/>
            <pc:sldMk cId="0" sldId="261"/>
            <ac:spMk id="50" creationId="{4F71A406-3CB7-4E4D-B434-24E6AA4F3997}"/>
          </ac:spMkLst>
        </pc:spChg>
        <pc:spChg chg="add del">
          <ac:chgData name="Tamya Louis" userId="4182deca5abb51ca" providerId="LiveId" clId="{94B916B1-32EB-4669-8796-455037E14BE9}" dt="2025-03-13T21:56:58.769" v="74" actId="26606"/>
          <ac:spMkLst>
            <pc:docMk/>
            <pc:sldMk cId="0" sldId="261"/>
            <ac:spMk id="75" creationId="{4F71A406-3CB7-4E4D-B434-24E6AA4F3997}"/>
          </ac:spMkLst>
        </pc:spChg>
        <pc:grpChg chg="add del">
          <ac:chgData name="Tamya Louis" userId="4182deca5abb51ca" providerId="LiveId" clId="{94B916B1-32EB-4669-8796-455037E14BE9}" dt="2025-03-13T21:56:58.787" v="75" actId="26606"/>
          <ac:grpSpMkLst>
            <pc:docMk/>
            <pc:sldMk cId="0" sldId="261"/>
            <ac:grpSpMk id="23" creationId="{90A61547-2555-4DE2-A37F-A53E54917441}"/>
          </ac:grpSpMkLst>
        </pc:grpChg>
        <pc:grpChg chg="add del">
          <ac:chgData name="Tamya Louis" userId="4182deca5abb51ca" providerId="LiveId" clId="{94B916B1-32EB-4669-8796-455037E14BE9}" dt="2025-03-13T01:02:54.490" v="66" actId="26606"/>
          <ac:grpSpMkLst>
            <pc:docMk/>
            <pc:sldMk cId="0" sldId="261"/>
            <ac:grpSpMk id="38" creationId="{5EA39187-0197-4C1D-BE4A-06B353C7B215}"/>
          </ac:grpSpMkLst>
        </pc:grpChg>
        <pc:grpChg chg="add del">
          <ac:chgData name="Tamya Louis" userId="4182deca5abb51ca" providerId="LiveId" clId="{94B916B1-32EB-4669-8796-455037E14BE9}" dt="2025-03-13T21:56:10.450" v="68" actId="26606"/>
          <ac:grpSpMkLst>
            <pc:docMk/>
            <pc:sldMk cId="0" sldId="261"/>
            <ac:grpSpMk id="52" creationId="{90A61547-2555-4DE2-A37F-A53E54917441}"/>
          </ac:grpSpMkLst>
        </pc:grpChg>
        <pc:grpChg chg="add del">
          <ac:chgData name="Tamya Louis" userId="4182deca5abb51ca" providerId="LiveId" clId="{94B916B1-32EB-4669-8796-455037E14BE9}" dt="2025-03-13T21:56:25.479" v="70" actId="26606"/>
          <ac:grpSpMkLst>
            <pc:docMk/>
            <pc:sldMk cId="0" sldId="261"/>
            <ac:grpSpMk id="62" creationId="{90A61547-2555-4DE2-A37F-A53E54917441}"/>
          </ac:grpSpMkLst>
        </pc:grpChg>
        <pc:grpChg chg="add del">
          <ac:chgData name="Tamya Louis" userId="4182deca5abb51ca" providerId="LiveId" clId="{94B916B1-32EB-4669-8796-455037E14BE9}" dt="2025-03-13T21:56:26.525" v="72" actId="26606"/>
          <ac:grpSpMkLst>
            <pc:docMk/>
            <pc:sldMk cId="0" sldId="261"/>
            <ac:grpSpMk id="64" creationId="{90A61547-2555-4DE2-A37F-A53E54917441}"/>
          </ac:grpSpMkLst>
        </pc:grpChg>
        <pc:grpChg chg="add del">
          <ac:chgData name="Tamya Louis" userId="4182deca5abb51ca" providerId="LiveId" clId="{94B916B1-32EB-4669-8796-455037E14BE9}" dt="2025-03-13T21:56:58.769" v="74" actId="26606"/>
          <ac:grpSpMkLst>
            <pc:docMk/>
            <pc:sldMk cId="0" sldId="261"/>
            <ac:grpSpMk id="74" creationId="{5EA39187-0197-4C1D-BE4A-06B353C7B215}"/>
          </ac:grpSpMkLst>
        </pc:grpChg>
        <pc:grpChg chg="add">
          <ac:chgData name="Tamya Louis" userId="4182deca5abb51ca" providerId="LiveId" clId="{94B916B1-32EB-4669-8796-455037E14BE9}" dt="2025-03-13T21:56:58.787" v="75" actId="26606"/>
          <ac:grpSpMkLst>
            <pc:docMk/>
            <pc:sldMk cId="0" sldId="261"/>
            <ac:grpSpMk id="77" creationId="{90A61547-2555-4DE2-A37F-A53E54917441}"/>
          </ac:grpSpMkLst>
        </pc:grpChg>
        <pc:picChg chg="add mod">
          <ac:chgData name="Tamya Louis" userId="4182deca5abb51ca" providerId="LiveId" clId="{94B916B1-32EB-4669-8796-455037E14BE9}" dt="2025-03-13T21:57:32.671" v="83" actId="1076"/>
          <ac:picMkLst>
            <pc:docMk/>
            <pc:sldMk cId="0" sldId="261"/>
            <ac:picMk id="4" creationId="{28A34C89-E27D-21D6-330C-E015374142ED}"/>
          </ac:picMkLst>
        </pc:picChg>
        <pc:picChg chg="mod ord">
          <ac:chgData name="Tamya Louis" userId="4182deca5abb51ca" providerId="LiveId" clId="{94B916B1-32EB-4669-8796-455037E14BE9}" dt="2025-03-13T21:57:28.804" v="82" actId="1076"/>
          <ac:picMkLst>
            <pc:docMk/>
            <pc:sldMk cId="0" sldId="261"/>
            <ac:picMk id="6" creationId="{AF0915D8-B1E5-C9A7-430D-300E9A7809BC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DEBA49-CCFF-44B6-B93D-EAED71262F3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1C8164-FBBF-4673-B5AD-149EA5C406EC}">
      <dgm:prSet/>
      <dgm:spPr/>
      <dgm:t>
        <a:bodyPr/>
        <a:lstStyle/>
        <a:p>
          <a:r>
            <a:rPr lang="en-US"/>
            <a:t>• Develop a predictive model with high accuracy</a:t>
          </a:r>
        </a:p>
      </dgm:t>
    </dgm:pt>
    <dgm:pt modelId="{AA4EE707-A1DD-4F07-A220-C7112B259545}" type="parTrans" cxnId="{EFF70649-A7F2-4E7E-A7A8-9256204E3222}">
      <dgm:prSet/>
      <dgm:spPr/>
      <dgm:t>
        <a:bodyPr/>
        <a:lstStyle/>
        <a:p>
          <a:endParaRPr lang="en-US"/>
        </a:p>
      </dgm:t>
    </dgm:pt>
    <dgm:pt modelId="{86BD8C24-1876-441B-BB16-69F75C76C74C}" type="sibTrans" cxnId="{EFF70649-A7F2-4E7E-A7A8-9256204E3222}">
      <dgm:prSet/>
      <dgm:spPr/>
      <dgm:t>
        <a:bodyPr/>
        <a:lstStyle/>
        <a:p>
          <a:endParaRPr lang="en-US"/>
        </a:p>
      </dgm:t>
    </dgm:pt>
    <dgm:pt modelId="{10954FB6-468B-4DA3-92A9-EA827EF1DBB0}">
      <dgm:prSet/>
      <dgm:spPr/>
      <dgm:t>
        <a:bodyPr/>
        <a:lstStyle/>
        <a:p>
          <a:r>
            <a:rPr lang="en-US"/>
            <a:t>• Retrieve, process, and analyze data</a:t>
          </a:r>
        </a:p>
      </dgm:t>
    </dgm:pt>
    <dgm:pt modelId="{081AFFF4-3E39-418B-9C64-D7C3743F79CE}" type="parTrans" cxnId="{8CEA871D-D58B-4E38-8D64-89DB4726A1F1}">
      <dgm:prSet/>
      <dgm:spPr/>
      <dgm:t>
        <a:bodyPr/>
        <a:lstStyle/>
        <a:p>
          <a:endParaRPr lang="en-US"/>
        </a:p>
      </dgm:t>
    </dgm:pt>
    <dgm:pt modelId="{C26DBC39-7E08-4E2C-B7FF-4771C6133739}" type="sibTrans" cxnId="{8CEA871D-D58B-4E38-8D64-89DB4726A1F1}">
      <dgm:prSet/>
      <dgm:spPr/>
      <dgm:t>
        <a:bodyPr/>
        <a:lstStyle/>
        <a:p>
          <a:endParaRPr lang="en-US"/>
        </a:p>
      </dgm:t>
    </dgm:pt>
    <dgm:pt modelId="{FBC5FF05-F84F-41D2-A7E0-92D2B8E2377F}">
      <dgm:prSet/>
      <dgm:spPr/>
      <dgm:t>
        <a:bodyPr/>
        <a:lstStyle/>
        <a:p>
          <a:r>
            <a:rPr lang="en-US"/>
            <a:t>• Optimize model performance</a:t>
          </a:r>
        </a:p>
      </dgm:t>
    </dgm:pt>
    <dgm:pt modelId="{A16E0E94-FA54-4C95-96B9-1A7367938AC3}" type="parTrans" cxnId="{EB7A2003-02A5-4A55-8717-3EF2865EFFF2}">
      <dgm:prSet/>
      <dgm:spPr/>
      <dgm:t>
        <a:bodyPr/>
        <a:lstStyle/>
        <a:p>
          <a:endParaRPr lang="en-US"/>
        </a:p>
      </dgm:t>
    </dgm:pt>
    <dgm:pt modelId="{781A64BD-936A-427B-BB9E-34C67864497A}" type="sibTrans" cxnId="{EB7A2003-02A5-4A55-8717-3EF2865EFFF2}">
      <dgm:prSet/>
      <dgm:spPr/>
      <dgm:t>
        <a:bodyPr/>
        <a:lstStyle/>
        <a:p>
          <a:endParaRPr lang="en-US"/>
        </a:p>
      </dgm:t>
    </dgm:pt>
    <dgm:pt modelId="{5495CBE0-047B-4D44-B8B3-FDAAA6C8D28A}">
      <dgm:prSet/>
      <dgm:spPr/>
      <dgm:t>
        <a:bodyPr/>
        <a:lstStyle/>
        <a:p>
          <a:r>
            <a:rPr lang="en-US"/>
            <a:t>• Visualize results and insights</a:t>
          </a:r>
        </a:p>
      </dgm:t>
    </dgm:pt>
    <dgm:pt modelId="{D35C53F0-395C-45E2-9809-75F9EF443F4B}" type="parTrans" cxnId="{E896620D-3DAD-43E9-AAB5-C38E0CEA72EF}">
      <dgm:prSet/>
      <dgm:spPr/>
      <dgm:t>
        <a:bodyPr/>
        <a:lstStyle/>
        <a:p>
          <a:endParaRPr lang="en-US"/>
        </a:p>
      </dgm:t>
    </dgm:pt>
    <dgm:pt modelId="{65ADB697-0BB0-4FB7-9D2D-1C977F43CA30}" type="sibTrans" cxnId="{E896620D-3DAD-43E9-AAB5-C38E0CEA72EF}">
      <dgm:prSet/>
      <dgm:spPr/>
      <dgm:t>
        <a:bodyPr/>
        <a:lstStyle/>
        <a:p>
          <a:endParaRPr lang="en-US"/>
        </a:p>
      </dgm:t>
    </dgm:pt>
    <dgm:pt modelId="{6E1CB683-33E9-40FB-A2A2-9E5AF5EB51BC}" type="pres">
      <dgm:prSet presAssocID="{C9DEBA49-CCFF-44B6-B93D-EAED71262F34}" presName="outerComposite" presStyleCnt="0">
        <dgm:presLayoutVars>
          <dgm:chMax val="5"/>
          <dgm:dir/>
          <dgm:resizeHandles val="exact"/>
        </dgm:presLayoutVars>
      </dgm:prSet>
      <dgm:spPr/>
    </dgm:pt>
    <dgm:pt modelId="{63749BD1-9C66-4C86-B4B6-23B5D26B5748}" type="pres">
      <dgm:prSet presAssocID="{C9DEBA49-CCFF-44B6-B93D-EAED71262F34}" presName="dummyMaxCanvas" presStyleCnt="0">
        <dgm:presLayoutVars/>
      </dgm:prSet>
      <dgm:spPr/>
    </dgm:pt>
    <dgm:pt modelId="{0355979F-0137-4DF6-9C9B-9D8EFB478A95}" type="pres">
      <dgm:prSet presAssocID="{C9DEBA49-CCFF-44B6-B93D-EAED71262F34}" presName="FourNodes_1" presStyleLbl="node1" presStyleIdx="0" presStyleCnt="4">
        <dgm:presLayoutVars>
          <dgm:bulletEnabled val="1"/>
        </dgm:presLayoutVars>
      </dgm:prSet>
      <dgm:spPr/>
    </dgm:pt>
    <dgm:pt modelId="{28802EE7-3E53-4BB3-B85D-6B8BAEC0DF84}" type="pres">
      <dgm:prSet presAssocID="{C9DEBA49-CCFF-44B6-B93D-EAED71262F34}" presName="FourNodes_2" presStyleLbl="node1" presStyleIdx="1" presStyleCnt="4">
        <dgm:presLayoutVars>
          <dgm:bulletEnabled val="1"/>
        </dgm:presLayoutVars>
      </dgm:prSet>
      <dgm:spPr/>
    </dgm:pt>
    <dgm:pt modelId="{6F941E1D-AEE3-4603-9575-792DA6809378}" type="pres">
      <dgm:prSet presAssocID="{C9DEBA49-CCFF-44B6-B93D-EAED71262F34}" presName="FourNodes_3" presStyleLbl="node1" presStyleIdx="2" presStyleCnt="4">
        <dgm:presLayoutVars>
          <dgm:bulletEnabled val="1"/>
        </dgm:presLayoutVars>
      </dgm:prSet>
      <dgm:spPr/>
    </dgm:pt>
    <dgm:pt modelId="{FC96BAB4-A544-4F22-8A78-01E49520389D}" type="pres">
      <dgm:prSet presAssocID="{C9DEBA49-CCFF-44B6-B93D-EAED71262F34}" presName="FourNodes_4" presStyleLbl="node1" presStyleIdx="3" presStyleCnt="4">
        <dgm:presLayoutVars>
          <dgm:bulletEnabled val="1"/>
        </dgm:presLayoutVars>
      </dgm:prSet>
      <dgm:spPr/>
    </dgm:pt>
    <dgm:pt modelId="{7F56C5D6-F7E7-4C90-875A-28A371B47816}" type="pres">
      <dgm:prSet presAssocID="{C9DEBA49-CCFF-44B6-B93D-EAED71262F34}" presName="FourConn_1-2" presStyleLbl="fgAccFollowNode1" presStyleIdx="0" presStyleCnt="3">
        <dgm:presLayoutVars>
          <dgm:bulletEnabled val="1"/>
        </dgm:presLayoutVars>
      </dgm:prSet>
      <dgm:spPr/>
    </dgm:pt>
    <dgm:pt modelId="{82EEF0C4-CEF1-422A-9696-D85A09974215}" type="pres">
      <dgm:prSet presAssocID="{C9DEBA49-CCFF-44B6-B93D-EAED71262F34}" presName="FourConn_2-3" presStyleLbl="fgAccFollowNode1" presStyleIdx="1" presStyleCnt="3">
        <dgm:presLayoutVars>
          <dgm:bulletEnabled val="1"/>
        </dgm:presLayoutVars>
      </dgm:prSet>
      <dgm:spPr/>
    </dgm:pt>
    <dgm:pt modelId="{6F673494-44D0-402D-97F9-EFC32D2C2018}" type="pres">
      <dgm:prSet presAssocID="{C9DEBA49-CCFF-44B6-B93D-EAED71262F34}" presName="FourConn_3-4" presStyleLbl="fgAccFollowNode1" presStyleIdx="2" presStyleCnt="3">
        <dgm:presLayoutVars>
          <dgm:bulletEnabled val="1"/>
        </dgm:presLayoutVars>
      </dgm:prSet>
      <dgm:spPr/>
    </dgm:pt>
    <dgm:pt modelId="{E96AA88D-FF88-489B-A010-C62C884FC4DC}" type="pres">
      <dgm:prSet presAssocID="{C9DEBA49-CCFF-44B6-B93D-EAED71262F34}" presName="FourNodes_1_text" presStyleLbl="node1" presStyleIdx="3" presStyleCnt="4">
        <dgm:presLayoutVars>
          <dgm:bulletEnabled val="1"/>
        </dgm:presLayoutVars>
      </dgm:prSet>
      <dgm:spPr/>
    </dgm:pt>
    <dgm:pt modelId="{428AF8DD-2A40-466D-9BF2-839F9CC561D7}" type="pres">
      <dgm:prSet presAssocID="{C9DEBA49-CCFF-44B6-B93D-EAED71262F34}" presName="FourNodes_2_text" presStyleLbl="node1" presStyleIdx="3" presStyleCnt="4">
        <dgm:presLayoutVars>
          <dgm:bulletEnabled val="1"/>
        </dgm:presLayoutVars>
      </dgm:prSet>
      <dgm:spPr/>
    </dgm:pt>
    <dgm:pt modelId="{B1BE61FE-8F3C-488A-8B05-DD3D11696854}" type="pres">
      <dgm:prSet presAssocID="{C9DEBA49-CCFF-44B6-B93D-EAED71262F34}" presName="FourNodes_3_text" presStyleLbl="node1" presStyleIdx="3" presStyleCnt="4">
        <dgm:presLayoutVars>
          <dgm:bulletEnabled val="1"/>
        </dgm:presLayoutVars>
      </dgm:prSet>
      <dgm:spPr/>
    </dgm:pt>
    <dgm:pt modelId="{438B246E-B16C-459C-BED7-81098B400D78}" type="pres">
      <dgm:prSet presAssocID="{C9DEBA49-CCFF-44B6-B93D-EAED71262F3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1FE0A01-A02E-4BEB-BE3B-2A4BF139D3C6}" type="presOf" srcId="{5495CBE0-047B-4D44-B8B3-FDAAA6C8D28A}" destId="{FC96BAB4-A544-4F22-8A78-01E49520389D}" srcOrd="0" destOrd="0" presId="urn:microsoft.com/office/officeart/2005/8/layout/vProcess5"/>
    <dgm:cxn modelId="{EB7A2003-02A5-4A55-8717-3EF2865EFFF2}" srcId="{C9DEBA49-CCFF-44B6-B93D-EAED71262F34}" destId="{FBC5FF05-F84F-41D2-A7E0-92D2B8E2377F}" srcOrd="2" destOrd="0" parTransId="{A16E0E94-FA54-4C95-96B9-1A7367938AC3}" sibTransId="{781A64BD-936A-427B-BB9E-34C67864497A}"/>
    <dgm:cxn modelId="{B871CF08-EE8B-495C-85ED-9C7A2C4DECC8}" type="presOf" srcId="{9F1C8164-FBBF-4673-B5AD-149EA5C406EC}" destId="{0355979F-0137-4DF6-9C9B-9D8EFB478A95}" srcOrd="0" destOrd="0" presId="urn:microsoft.com/office/officeart/2005/8/layout/vProcess5"/>
    <dgm:cxn modelId="{E896620D-3DAD-43E9-AAB5-C38E0CEA72EF}" srcId="{C9DEBA49-CCFF-44B6-B93D-EAED71262F34}" destId="{5495CBE0-047B-4D44-B8B3-FDAAA6C8D28A}" srcOrd="3" destOrd="0" parTransId="{D35C53F0-395C-45E2-9809-75F9EF443F4B}" sibTransId="{65ADB697-0BB0-4FB7-9D2D-1C977F43CA30}"/>
    <dgm:cxn modelId="{8CEA871D-D58B-4E38-8D64-89DB4726A1F1}" srcId="{C9DEBA49-CCFF-44B6-B93D-EAED71262F34}" destId="{10954FB6-468B-4DA3-92A9-EA827EF1DBB0}" srcOrd="1" destOrd="0" parTransId="{081AFFF4-3E39-418B-9C64-D7C3743F79CE}" sibTransId="{C26DBC39-7E08-4E2C-B7FF-4771C6133739}"/>
    <dgm:cxn modelId="{E7402433-C1F9-4218-AB15-AAAFA659C5AE}" type="presOf" srcId="{C26DBC39-7E08-4E2C-B7FF-4771C6133739}" destId="{82EEF0C4-CEF1-422A-9696-D85A09974215}" srcOrd="0" destOrd="0" presId="urn:microsoft.com/office/officeart/2005/8/layout/vProcess5"/>
    <dgm:cxn modelId="{7FC77F34-2203-4DAA-90FC-3E98A4269121}" type="presOf" srcId="{5495CBE0-047B-4D44-B8B3-FDAAA6C8D28A}" destId="{438B246E-B16C-459C-BED7-81098B400D78}" srcOrd="1" destOrd="0" presId="urn:microsoft.com/office/officeart/2005/8/layout/vProcess5"/>
    <dgm:cxn modelId="{3B979738-AB69-4F1F-B221-FAA25918B5FF}" type="presOf" srcId="{9F1C8164-FBBF-4673-B5AD-149EA5C406EC}" destId="{E96AA88D-FF88-489B-A010-C62C884FC4DC}" srcOrd="1" destOrd="0" presId="urn:microsoft.com/office/officeart/2005/8/layout/vProcess5"/>
    <dgm:cxn modelId="{CF05265B-746E-4A08-BDD4-137BF218DD56}" type="presOf" srcId="{86BD8C24-1876-441B-BB16-69F75C76C74C}" destId="{7F56C5D6-F7E7-4C90-875A-28A371B47816}" srcOrd="0" destOrd="0" presId="urn:microsoft.com/office/officeart/2005/8/layout/vProcess5"/>
    <dgm:cxn modelId="{EFF70649-A7F2-4E7E-A7A8-9256204E3222}" srcId="{C9DEBA49-CCFF-44B6-B93D-EAED71262F34}" destId="{9F1C8164-FBBF-4673-B5AD-149EA5C406EC}" srcOrd="0" destOrd="0" parTransId="{AA4EE707-A1DD-4F07-A220-C7112B259545}" sibTransId="{86BD8C24-1876-441B-BB16-69F75C76C74C}"/>
    <dgm:cxn modelId="{FDDB1EA5-16DB-42F5-A420-1C6E5AE71563}" type="presOf" srcId="{C9DEBA49-CCFF-44B6-B93D-EAED71262F34}" destId="{6E1CB683-33E9-40FB-A2A2-9E5AF5EB51BC}" srcOrd="0" destOrd="0" presId="urn:microsoft.com/office/officeart/2005/8/layout/vProcess5"/>
    <dgm:cxn modelId="{681918AD-57C8-4917-BE00-F671FA31822B}" type="presOf" srcId="{781A64BD-936A-427B-BB9E-34C67864497A}" destId="{6F673494-44D0-402D-97F9-EFC32D2C2018}" srcOrd="0" destOrd="0" presId="urn:microsoft.com/office/officeart/2005/8/layout/vProcess5"/>
    <dgm:cxn modelId="{411A01C2-DBBD-4404-B74F-CA3746BA5EA4}" type="presOf" srcId="{FBC5FF05-F84F-41D2-A7E0-92D2B8E2377F}" destId="{B1BE61FE-8F3C-488A-8B05-DD3D11696854}" srcOrd="1" destOrd="0" presId="urn:microsoft.com/office/officeart/2005/8/layout/vProcess5"/>
    <dgm:cxn modelId="{ECCBA5CD-10FB-4C30-BF8E-14AB6C5518DD}" type="presOf" srcId="{10954FB6-468B-4DA3-92A9-EA827EF1DBB0}" destId="{28802EE7-3E53-4BB3-B85D-6B8BAEC0DF84}" srcOrd="0" destOrd="0" presId="urn:microsoft.com/office/officeart/2005/8/layout/vProcess5"/>
    <dgm:cxn modelId="{45CCCDCD-F77A-40F1-A8B4-E48C2770B47C}" type="presOf" srcId="{10954FB6-468B-4DA3-92A9-EA827EF1DBB0}" destId="{428AF8DD-2A40-466D-9BF2-839F9CC561D7}" srcOrd="1" destOrd="0" presId="urn:microsoft.com/office/officeart/2005/8/layout/vProcess5"/>
    <dgm:cxn modelId="{D6C309F5-7D30-41FE-92D5-A9ABADDD426C}" type="presOf" srcId="{FBC5FF05-F84F-41D2-A7E0-92D2B8E2377F}" destId="{6F941E1D-AEE3-4603-9575-792DA6809378}" srcOrd="0" destOrd="0" presId="urn:microsoft.com/office/officeart/2005/8/layout/vProcess5"/>
    <dgm:cxn modelId="{ABB26337-6191-490D-A664-DA957DDA722D}" type="presParOf" srcId="{6E1CB683-33E9-40FB-A2A2-9E5AF5EB51BC}" destId="{63749BD1-9C66-4C86-B4B6-23B5D26B5748}" srcOrd="0" destOrd="0" presId="urn:microsoft.com/office/officeart/2005/8/layout/vProcess5"/>
    <dgm:cxn modelId="{B2F44ECE-B9C6-4D97-A40E-BFDE23D545CC}" type="presParOf" srcId="{6E1CB683-33E9-40FB-A2A2-9E5AF5EB51BC}" destId="{0355979F-0137-4DF6-9C9B-9D8EFB478A95}" srcOrd="1" destOrd="0" presId="urn:microsoft.com/office/officeart/2005/8/layout/vProcess5"/>
    <dgm:cxn modelId="{357A1357-C4E8-4161-BC37-BB82490F017B}" type="presParOf" srcId="{6E1CB683-33E9-40FB-A2A2-9E5AF5EB51BC}" destId="{28802EE7-3E53-4BB3-B85D-6B8BAEC0DF84}" srcOrd="2" destOrd="0" presId="urn:microsoft.com/office/officeart/2005/8/layout/vProcess5"/>
    <dgm:cxn modelId="{529CBF71-7973-4A6C-805F-CF0ACBFE2F2E}" type="presParOf" srcId="{6E1CB683-33E9-40FB-A2A2-9E5AF5EB51BC}" destId="{6F941E1D-AEE3-4603-9575-792DA6809378}" srcOrd="3" destOrd="0" presId="urn:microsoft.com/office/officeart/2005/8/layout/vProcess5"/>
    <dgm:cxn modelId="{7B76AB00-76AF-4412-BB7B-56825A19F32B}" type="presParOf" srcId="{6E1CB683-33E9-40FB-A2A2-9E5AF5EB51BC}" destId="{FC96BAB4-A544-4F22-8A78-01E49520389D}" srcOrd="4" destOrd="0" presId="urn:microsoft.com/office/officeart/2005/8/layout/vProcess5"/>
    <dgm:cxn modelId="{215EBAC4-4A06-4B31-B55A-CB49803C25E5}" type="presParOf" srcId="{6E1CB683-33E9-40FB-A2A2-9E5AF5EB51BC}" destId="{7F56C5D6-F7E7-4C90-875A-28A371B47816}" srcOrd="5" destOrd="0" presId="urn:microsoft.com/office/officeart/2005/8/layout/vProcess5"/>
    <dgm:cxn modelId="{5962C06F-DE47-4F5E-A376-2BA2F0AEDA54}" type="presParOf" srcId="{6E1CB683-33E9-40FB-A2A2-9E5AF5EB51BC}" destId="{82EEF0C4-CEF1-422A-9696-D85A09974215}" srcOrd="6" destOrd="0" presId="urn:microsoft.com/office/officeart/2005/8/layout/vProcess5"/>
    <dgm:cxn modelId="{E35B3FBD-E1C2-484C-B65A-D6631B979881}" type="presParOf" srcId="{6E1CB683-33E9-40FB-A2A2-9E5AF5EB51BC}" destId="{6F673494-44D0-402D-97F9-EFC32D2C2018}" srcOrd="7" destOrd="0" presId="urn:microsoft.com/office/officeart/2005/8/layout/vProcess5"/>
    <dgm:cxn modelId="{B5CBB7E6-9D61-4457-B16F-6276D6C67617}" type="presParOf" srcId="{6E1CB683-33E9-40FB-A2A2-9E5AF5EB51BC}" destId="{E96AA88D-FF88-489B-A010-C62C884FC4DC}" srcOrd="8" destOrd="0" presId="urn:microsoft.com/office/officeart/2005/8/layout/vProcess5"/>
    <dgm:cxn modelId="{EB140FA4-3401-4D8E-91BF-B9423266A438}" type="presParOf" srcId="{6E1CB683-33E9-40FB-A2A2-9E5AF5EB51BC}" destId="{428AF8DD-2A40-466D-9BF2-839F9CC561D7}" srcOrd="9" destOrd="0" presId="urn:microsoft.com/office/officeart/2005/8/layout/vProcess5"/>
    <dgm:cxn modelId="{2C1E5148-10C7-436B-819B-5CF4AF2F14BC}" type="presParOf" srcId="{6E1CB683-33E9-40FB-A2A2-9E5AF5EB51BC}" destId="{B1BE61FE-8F3C-488A-8B05-DD3D11696854}" srcOrd="10" destOrd="0" presId="urn:microsoft.com/office/officeart/2005/8/layout/vProcess5"/>
    <dgm:cxn modelId="{26DA7D12-D49F-41BA-BE08-21A65DF48B6F}" type="presParOf" srcId="{6E1CB683-33E9-40FB-A2A2-9E5AF5EB51BC}" destId="{438B246E-B16C-459C-BED7-81098B400D7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20033D-AEE6-432C-AB86-A55DA37084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619EC6-8123-4962-8110-973B93146634}">
      <dgm:prSet/>
      <dgm:spPr/>
      <dgm:t>
        <a:bodyPr/>
        <a:lstStyle/>
        <a:p>
          <a:r>
            <a:rPr lang="en-US" dirty="0"/>
            <a:t>• Data retrieved from PySpark</a:t>
          </a:r>
        </a:p>
      </dgm:t>
    </dgm:pt>
    <dgm:pt modelId="{50845009-38D5-47DA-B777-3B85290AAC55}" type="parTrans" cxnId="{FA2B46B8-F23C-4144-8550-E7E56DC117D8}">
      <dgm:prSet/>
      <dgm:spPr/>
      <dgm:t>
        <a:bodyPr/>
        <a:lstStyle/>
        <a:p>
          <a:endParaRPr lang="en-US"/>
        </a:p>
      </dgm:t>
    </dgm:pt>
    <dgm:pt modelId="{0FE0C01A-0149-44EB-A4ED-86EDB02BB047}" type="sibTrans" cxnId="{FA2B46B8-F23C-4144-8550-E7E56DC117D8}">
      <dgm:prSet/>
      <dgm:spPr/>
      <dgm:t>
        <a:bodyPr/>
        <a:lstStyle/>
        <a:p>
          <a:endParaRPr lang="en-US"/>
        </a:p>
      </dgm:t>
    </dgm:pt>
    <dgm:pt modelId="{78BC461E-E3DA-449B-8EAB-2FB784CB3B1F}">
      <dgm:prSet/>
      <dgm:spPr/>
      <dgm:t>
        <a:bodyPr/>
        <a:lstStyle/>
        <a:p>
          <a:r>
            <a:rPr lang="en-US"/>
            <a:t>• Structured dataset with key features</a:t>
          </a:r>
        </a:p>
      </dgm:t>
    </dgm:pt>
    <dgm:pt modelId="{15135C58-C87F-462B-9110-153CB0F62160}" type="parTrans" cxnId="{FFCA59E5-AF67-4489-8B83-0EB3AD47D149}">
      <dgm:prSet/>
      <dgm:spPr/>
      <dgm:t>
        <a:bodyPr/>
        <a:lstStyle/>
        <a:p>
          <a:endParaRPr lang="en-US"/>
        </a:p>
      </dgm:t>
    </dgm:pt>
    <dgm:pt modelId="{8DB64C61-3AEC-41AE-91C4-B02195CFB658}" type="sibTrans" cxnId="{FFCA59E5-AF67-4489-8B83-0EB3AD47D149}">
      <dgm:prSet/>
      <dgm:spPr/>
      <dgm:t>
        <a:bodyPr/>
        <a:lstStyle/>
        <a:p>
          <a:endParaRPr lang="en-US"/>
        </a:p>
      </dgm:t>
    </dgm:pt>
    <dgm:pt modelId="{2985DAEA-F128-4697-8606-F1A639163C9E}">
      <dgm:prSet/>
      <dgm:spPr/>
      <dgm:t>
        <a:bodyPr/>
        <a:lstStyle/>
        <a:p>
          <a:r>
            <a:rPr lang="en-US"/>
            <a:t>• Cleaned, normalized, and standardized before model training</a:t>
          </a:r>
        </a:p>
      </dgm:t>
    </dgm:pt>
    <dgm:pt modelId="{E934FB61-C8AA-40F9-BC1F-B311C9657689}" type="parTrans" cxnId="{66D6985B-B9C7-40A6-B3B6-5A2E867DB4A6}">
      <dgm:prSet/>
      <dgm:spPr/>
      <dgm:t>
        <a:bodyPr/>
        <a:lstStyle/>
        <a:p>
          <a:endParaRPr lang="en-US"/>
        </a:p>
      </dgm:t>
    </dgm:pt>
    <dgm:pt modelId="{F175BC3F-E4F4-4ADF-AB6A-78561E360740}" type="sibTrans" cxnId="{66D6985B-B9C7-40A6-B3B6-5A2E867DB4A6}">
      <dgm:prSet/>
      <dgm:spPr/>
      <dgm:t>
        <a:bodyPr/>
        <a:lstStyle/>
        <a:p>
          <a:endParaRPr lang="en-US"/>
        </a:p>
      </dgm:t>
    </dgm:pt>
    <dgm:pt modelId="{2EC40DB4-26F2-4DE6-B282-819E93F87618}" type="pres">
      <dgm:prSet presAssocID="{C220033D-AEE6-432C-AB86-A55DA3708448}" presName="root" presStyleCnt="0">
        <dgm:presLayoutVars>
          <dgm:dir/>
          <dgm:resizeHandles val="exact"/>
        </dgm:presLayoutVars>
      </dgm:prSet>
      <dgm:spPr/>
    </dgm:pt>
    <dgm:pt modelId="{AA299EBE-841B-47DB-A745-B0ECD6C7AECE}" type="pres">
      <dgm:prSet presAssocID="{CA619EC6-8123-4962-8110-973B93146634}" presName="compNode" presStyleCnt="0"/>
      <dgm:spPr/>
    </dgm:pt>
    <dgm:pt modelId="{B31D4148-87DA-45A2-B1B1-4BE558B9DFA9}" type="pres">
      <dgm:prSet presAssocID="{CA619EC6-8123-4962-8110-973B93146634}" presName="bgRect" presStyleLbl="bgShp" presStyleIdx="0" presStyleCnt="3"/>
      <dgm:spPr/>
    </dgm:pt>
    <dgm:pt modelId="{90BD0BCB-E895-48A1-8780-54128E5175EB}" type="pres">
      <dgm:prSet presAssocID="{CA619EC6-8123-4962-8110-973B931466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E832922-57D6-44D9-BFF8-89CB77D50AB7}" type="pres">
      <dgm:prSet presAssocID="{CA619EC6-8123-4962-8110-973B93146634}" presName="spaceRect" presStyleCnt="0"/>
      <dgm:spPr/>
    </dgm:pt>
    <dgm:pt modelId="{349678FD-85E5-41D2-896C-BB44A36B4677}" type="pres">
      <dgm:prSet presAssocID="{CA619EC6-8123-4962-8110-973B93146634}" presName="parTx" presStyleLbl="revTx" presStyleIdx="0" presStyleCnt="3">
        <dgm:presLayoutVars>
          <dgm:chMax val="0"/>
          <dgm:chPref val="0"/>
        </dgm:presLayoutVars>
      </dgm:prSet>
      <dgm:spPr/>
    </dgm:pt>
    <dgm:pt modelId="{505ACD1C-0359-453A-9373-977916A3820C}" type="pres">
      <dgm:prSet presAssocID="{0FE0C01A-0149-44EB-A4ED-86EDB02BB047}" presName="sibTrans" presStyleCnt="0"/>
      <dgm:spPr/>
    </dgm:pt>
    <dgm:pt modelId="{5096D72B-10BA-4FF8-8D40-55E0EF714BEA}" type="pres">
      <dgm:prSet presAssocID="{78BC461E-E3DA-449B-8EAB-2FB784CB3B1F}" presName="compNode" presStyleCnt="0"/>
      <dgm:spPr/>
    </dgm:pt>
    <dgm:pt modelId="{890966C1-2D75-4264-A68A-1B830068A03A}" type="pres">
      <dgm:prSet presAssocID="{78BC461E-E3DA-449B-8EAB-2FB784CB3B1F}" presName="bgRect" presStyleLbl="bgShp" presStyleIdx="1" presStyleCnt="3"/>
      <dgm:spPr/>
    </dgm:pt>
    <dgm:pt modelId="{768E32A1-7C00-49F0-B49B-EE8726E100FB}" type="pres">
      <dgm:prSet presAssocID="{78BC461E-E3DA-449B-8EAB-2FB784CB3B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BE6B917-0E1D-48BA-B692-F707DA58C98D}" type="pres">
      <dgm:prSet presAssocID="{78BC461E-E3DA-449B-8EAB-2FB784CB3B1F}" presName="spaceRect" presStyleCnt="0"/>
      <dgm:spPr/>
    </dgm:pt>
    <dgm:pt modelId="{FB9FC05B-FCB1-4097-8669-B8251081C562}" type="pres">
      <dgm:prSet presAssocID="{78BC461E-E3DA-449B-8EAB-2FB784CB3B1F}" presName="parTx" presStyleLbl="revTx" presStyleIdx="1" presStyleCnt="3">
        <dgm:presLayoutVars>
          <dgm:chMax val="0"/>
          <dgm:chPref val="0"/>
        </dgm:presLayoutVars>
      </dgm:prSet>
      <dgm:spPr/>
    </dgm:pt>
    <dgm:pt modelId="{482F0F85-1305-4D56-A975-5A380FF3B5AF}" type="pres">
      <dgm:prSet presAssocID="{8DB64C61-3AEC-41AE-91C4-B02195CFB658}" presName="sibTrans" presStyleCnt="0"/>
      <dgm:spPr/>
    </dgm:pt>
    <dgm:pt modelId="{D4F896F3-E88C-4B87-8246-B796AB07483B}" type="pres">
      <dgm:prSet presAssocID="{2985DAEA-F128-4697-8606-F1A639163C9E}" presName="compNode" presStyleCnt="0"/>
      <dgm:spPr/>
    </dgm:pt>
    <dgm:pt modelId="{6B7A4484-6A69-47FF-B696-531AC6AA77D5}" type="pres">
      <dgm:prSet presAssocID="{2985DAEA-F128-4697-8606-F1A639163C9E}" presName="bgRect" presStyleLbl="bgShp" presStyleIdx="2" presStyleCnt="3"/>
      <dgm:spPr/>
    </dgm:pt>
    <dgm:pt modelId="{32A45E76-2941-4E34-964E-23E706CAB5DF}" type="pres">
      <dgm:prSet presAssocID="{2985DAEA-F128-4697-8606-F1A639163C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759A2A5-C414-462C-A04E-DFC93929CFC7}" type="pres">
      <dgm:prSet presAssocID="{2985DAEA-F128-4697-8606-F1A639163C9E}" presName="spaceRect" presStyleCnt="0"/>
      <dgm:spPr/>
    </dgm:pt>
    <dgm:pt modelId="{EA264975-18A4-4C02-805F-E124BD9B360E}" type="pres">
      <dgm:prSet presAssocID="{2985DAEA-F128-4697-8606-F1A639163C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9A4D1F-CA07-499D-AAD0-E69FD0058E6D}" type="presOf" srcId="{C220033D-AEE6-432C-AB86-A55DA3708448}" destId="{2EC40DB4-26F2-4DE6-B282-819E93F87618}" srcOrd="0" destOrd="0" presId="urn:microsoft.com/office/officeart/2018/2/layout/IconVerticalSolidList"/>
    <dgm:cxn modelId="{66D6985B-B9C7-40A6-B3B6-5A2E867DB4A6}" srcId="{C220033D-AEE6-432C-AB86-A55DA3708448}" destId="{2985DAEA-F128-4697-8606-F1A639163C9E}" srcOrd="2" destOrd="0" parTransId="{E934FB61-C8AA-40F9-BC1F-B311C9657689}" sibTransId="{F175BC3F-E4F4-4ADF-AB6A-78561E360740}"/>
    <dgm:cxn modelId="{54856842-8938-440F-95E9-D99E23BEB9A9}" type="presOf" srcId="{78BC461E-E3DA-449B-8EAB-2FB784CB3B1F}" destId="{FB9FC05B-FCB1-4097-8669-B8251081C562}" srcOrd="0" destOrd="0" presId="urn:microsoft.com/office/officeart/2018/2/layout/IconVerticalSolidList"/>
    <dgm:cxn modelId="{5B6D3278-9BDA-4507-92D2-CD38C7AA82ED}" type="presOf" srcId="{CA619EC6-8123-4962-8110-973B93146634}" destId="{349678FD-85E5-41D2-896C-BB44A36B4677}" srcOrd="0" destOrd="0" presId="urn:microsoft.com/office/officeart/2018/2/layout/IconVerticalSolidList"/>
    <dgm:cxn modelId="{71FED9AE-B044-49CA-AE07-E1886FBF50E5}" type="presOf" srcId="{2985DAEA-F128-4697-8606-F1A639163C9E}" destId="{EA264975-18A4-4C02-805F-E124BD9B360E}" srcOrd="0" destOrd="0" presId="urn:microsoft.com/office/officeart/2018/2/layout/IconVerticalSolidList"/>
    <dgm:cxn modelId="{FA2B46B8-F23C-4144-8550-E7E56DC117D8}" srcId="{C220033D-AEE6-432C-AB86-A55DA3708448}" destId="{CA619EC6-8123-4962-8110-973B93146634}" srcOrd="0" destOrd="0" parTransId="{50845009-38D5-47DA-B777-3B85290AAC55}" sibTransId="{0FE0C01A-0149-44EB-A4ED-86EDB02BB047}"/>
    <dgm:cxn modelId="{FFCA59E5-AF67-4489-8B83-0EB3AD47D149}" srcId="{C220033D-AEE6-432C-AB86-A55DA3708448}" destId="{78BC461E-E3DA-449B-8EAB-2FB784CB3B1F}" srcOrd="1" destOrd="0" parTransId="{15135C58-C87F-462B-9110-153CB0F62160}" sibTransId="{8DB64C61-3AEC-41AE-91C4-B02195CFB658}"/>
    <dgm:cxn modelId="{6E777630-4450-4F55-8E87-B1CB3ACC719B}" type="presParOf" srcId="{2EC40DB4-26F2-4DE6-B282-819E93F87618}" destId="{AA299EBE-841B-47DB-A745-B0ECD6C7AECE}" srcOrd="0" destOrd="0" presId="urn:microsoft.com/office/officeart/2018/2/layout/IconVerticalSolidList"/>
    <dgm:cxn modelId="{2DA4A297-66C4-4149-9C95-69D134676CE7}" type="presParOf" srcId="{AA299EBE-841B-47DB-A745-B0ECD6C7AECE}" destId="{B31D4148-87DA-45A2-B1B1-4BE558B9DFA9}" srcOrd="0" destOrd="0" presId="urn:microsoft.com/office/officeart/2018/2/layout/IconVerticalSolidList"/>
    <dgm:cxn modelId="{28D82EA4-A8B8-4704-A17E-2702E1EA5151}" type="presParOf" srcId="{AA299EBE-841B-47DB-A745-B0ECD6C7AECE}" destId="{90BD0BCB-E895-48A1-8780-54128E5175EB}" srcOrd="1" destOrd="0" presId="urn:microsoft.com/office/officeart/2018/2/layout/IconVerticalSolidList"/>
    <dgm:cxn modelId="{2F938233-004B-4D78-9C9F-E0F5A28B5D39}" type="presParOf" srcId="{AA299EBE-841B-47DB-A745-B0ECD6C7AECE}" destId="{5E832922-57D6-44D9-BFF8-89CB77D50AB7}" srcOrd="2" destOrd="0" presId="urn:microsoft.com/office/officeart/2018/2/layout/IconVerticalSolidList"/>
    <dgm:cxn modelId="{B8BFB431-4EA8-42CA-8E83-2E1782C9C1D3}" type="presParOf" srcId="{AA299EBE-841B-47DB-A745-B0ECD6C7AECE}" destId="{349678FD-85E5-41D2-896C-BB44A36B4677}" srcOrd="3" destOrd="0" presId="urn:microsoft.com/office/officeart/2018/2/layout/IconVerticalSolidList"/>
    <dgm:cxn modelId="{3B17A70F-01BF-47E1-84CD-B3E9C870277E}" type="presParOf" srcId="{2EC40DB4-26F2-4DE6-B282-819E93F87618}" destId="{505ACD1C-0359-453A-9373-977916A3820C}" srcOrd="1" destOrd="0" presId="urn:microsoft.com/office/officeart/2018/2/layout/IconVerticalSolidList"/>
    <dgm:cxn modelId="{C3FA5E30-C139-4AF2-A882-0C063C87D696}" type="presParOf" srcId="{2EC40DB4-26F2-4DE6-B282-819E93F87618}" destId="{5096D72B-10BA-4FF8-8D40-55E0EF714BEA}" srcOrd="2" destOrd="0" presId="urn:microsoft.com/office/officeart/2018/2/layout/IconVerticalSolidList"/>
    <dgm:cxn modelId="{02CD8A69-0AD3-4DFC-A8C1-EA95ECFAFAD6}" type="presParOf" srcId="{5096D72B-10BA-4FF8-8D40-55E0EF714BEA}" destId="{890966C1-2D75-4264-A68A-1B830068A03A}" srcOrd="0" destOrd="0" presId="urn:microsoft.com/office/officeart/2018/2/layout/IconVerticalSolidList"/>
    <dgm:cxn modelId="{11A51134-5D35-4FC4-A7AF-CCBA49AAC946}" type="presParOf" srcId="{5096D72B-10BA-4FF8-8D40-55E0EF714BEA}" destId="{768E32A1-7C00-49F0-B49B-EE8726E100FB}" srcOrd="1" destOrd="0" presId="urn:microsoft.com/office/officeart/2018/2/layout/IconVerticalSolidList"/>
    <dgm:cxn modelId="{9B196DAA-2ACA-409B-99E1-7C1D3381036C}" type="presParOf" srcId="{5096D72B-10BA-4FF8-8D40-55E0EF714BEA}" destId="{5BE6B917-0E1D-48BA-B692-F707DA58C98D}" srcOrd="2" destOrd="0" presId="urn:microsoft.com/office/officeart/2018/2/layout/IconVerticalSolidList"/>
    <dgm:cxn modelId="{767421C3-2AE3-4EA9-9DE9-C6C912B9A642}" type="presParOf" srcId="{5096D72B-10BA-4FF8-8D40-55E0EF714BEA}" destId="{FB9FC05B-FCB1-4097-8669-B8251081C562}" srcOrd="3" destOrd="0" presId="urn:microsoft.com/office/officeart/2018/2/layout/IconVerticalSolidList"/>
    <dgm:cxn modelId="{19ADA4EF-2B4B-42A8-90CB-72E66869B600}" type="presParOf" srcId="{2EC40DB4-26F2-4DE6-B282-819E93F87618}" destId="{482F0F85-1305-4D56-A975-5A380FF3B5AF}" srcOrd="3" destOrd="0" presId="urn:microsoft.com/office/officeart/2018/2/layout/IconVerticalSolidList"/>
    <dgm:cxn modelId="{0EDB34A4-7ED2-40F4-AC99-55A7FA959D19}" type="presParOf" srcId="{2EC40DB4-26F2-4DE6-B282-819E93F87618}" destId="{D4F896F3-E88C-4B87-8246-B796AB07483B}" srcOrd="4" destOrd="0" presId="urn:microsoft.com/office/officeart/2018/2/layout/IconVerticalSolidList"/>
    <dgm:cxn modelId="{28DDC216-BDA7-464E-A3D0-4DBB874FB617}" type="presParOf" srcId="{D4F896F3-E88C-4B87-8246-B796AB07483B}" destId="{6B7A4484-6A69-47FF-B696-531AC6AA77D5}" srcOrd="0" destOrd="0" presId="urn:microsoft.com/office/officeart/2018/2/layout/IconVerticalSolidList"/>
    <dgm:cxn modelId="{505C2C30-49FD-4537-8843-FB176F223A8F}" type="presParOf" srcId="{D4F896F3-E88C-4B87-8246-B796AB07483B}" destId="{32A45E76-2941-4E34-964E-23E706CAB5DF}" srcOrd="1" destOrd="0" presId="urn:microsoft.com/office/officeart/2018/2/layout/IconVerticalSolidList"/>
    <dgm:cxn modelId="{5CBA415F-6408-489B-8B82-F7101DB89742}" type="presParOf" srcId="{D4F896F3-E88C-4B87-8246-B796AB07483B}" destId="{4759A2A5-C414-462C-A04E-DFC93929CFC7}" srcOrd="2" destOrd="0" presId="urn:microsoft.com/office/officeart/2018/2/layout/IconVerticalSolidList"/>
    <dgm:cxn modelId="{CDD61C35-264B-4601-87C2-92AFC8C09341}" type="presParOf" srcId="{D4F896F3-E88C-4B87-8246-B796AB07483B}" destId="{EA264975-18A4-4C02-805F-E124BD9B36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5979F-0137-4DF6-9C9B-9D8EFB478A95}">
      <dsp:nvSpPr>
        <dsp:cNvPr id="0" name=""/>
        <dsp:cNvSpPr/>
      </dsp:nvSpPr>
      <dsp:spPr>
        <a:xfrm>
          <a:off x="0" y="0"/>
          <a:ext cx="5770880" cy="900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Develop a predictive model with high accuracy</a:t>
          </a:r>
        </a:p>
      </dsp:txBody>
      <dsp:txXfrm>
        <a:off x="26377" y="26377"/>
        <a:ext cx="4723000" cy="847812"/>
      </dsp:txXfrm>
    </dsp:sp>
    <dsp:sp modelId="{28802EE7-3E53-4BB3-B85D-6B8BAEC0DF84}">
      <dsp:nvSpPr>
        <dsp:cNvPr id="0" name=""/>
        <dsp:cNvSpPr/>
      </dsp:nvSpPr>
      <dsp:spPr>
        <a:xfrm>
          <a:off x="483311" y="1064305"/>
          <a:ext cx="5770880" cy="900566"/>
        </a:xfrm>
        <a:prstGeom prst="roundRect">
          <a:avLst>
            <a:gd name="adj" fmla="val 10000"/>
          </a:avLst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Retrieve, process, and analyze data</a:t>
          </a:r>
        </a:p>
      </dsp:txBody>
      <dsp:txXfrm>
        <a:off x="509688" y="1090682"/>
        <a:ext cx="4649446" cy="847812"/>
      </dsp:txXfrm>
    </dsp:sp>
    <dsp:sp modelId="{6F941E1D-AEE3-4603-9575-792DA6809378}">
      <dsp:nvSpPr>
        <dsp:cNvPr id="0" name=""/>
        <dsp:cNvSpPr/>
      </dsp:nvSpPr>
      <dsp:spPr>
        <a:xfrm>
          <a:off x="959408" y="2128610"/>
          <a:ext cx="5770880" cy="900566"/>
        </a:xfrm>
        <a:prstGeom prst="roundRect">
          <a:avLst>
            <a:gd name="adj" fmla="val 10000"/>
          </a:avLst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Optimize model performance</a:t>
          </a:r>
        </a:p>
      </dsp:txBody>
      <dsp:txXfrm>
        <a:off x="985785" y="2154987"/>
        <a:ext cx="4656660" cy="847812"/>
      </dsp:txXfrm>
    </dsp:sp>
    <dsp:sp modelId="{FC96BAB4-A544-4F22-8A78-01E49520389D}">
      <dsp:nvSpPr>
        <dsp:cNvPr id="0" name=""/>
        <dsp:cNvSpPr/>
      </dsp:nvSpPr>
      <dsp:spPr>
        <a:xfrm>
          <a:off x="1442720" y="3192915"/>
          <a:ext cx="5770880" cy="900566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Visualize results and insights</a:t>
          </a:r>
        </a:p>
      </dsp:txBody>
      <dsp:txXfrm>
        <a:off x="1469097" y="3219292"/>
        <a:ext cx="4649446" cy="847812"/>
      </dsp:txXfrm>
    </dsp:sp>
    <dsp:sp modelId="{7F56C5D6-F7E7-4C90-875A-28A371B47816}">
      <dsp:nvSpPr>
        <dsp:cNvPr id="0" name=""/>
        <dsp:cNvSpPr/>
      </dsp:nvSpPr>
      <dsp:spPr>
        <a:xfrm>
          <a:off x="5185512" y="689751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317220" y="689751"/>
        <a:ext cx="321951" cy="440489"/>
      </dsp:txXfrm>
    </dsp:sp>
    <dsp:sp modelId="{82EEF0C4-CEF1-422A-9696-D85A09974215}">
      <dsp:nvSpPr>
        <dsp:cNvPr id="0" name=""/>
        <dsp:cNvSpPr/>
      </dsp:nvSpPr>
      <dsp:spPr>
        <a:xfrm>
          <a:off x="5668823" y="1754057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800531" y="1754057"/>
        <a:ext cx="321951" cy="440489"/>
      </dsp:txXfrm>
    </dsp:sp>
    <dsp:sp modelId="{6F673494-44D0-402D-97F9-EFC32D2C2018}">
      <dsp:nvSpPr>
        <dsp:cNvPr id="0" name=""/>
        <dsp:cNvSpPr/>
      </dsp:nvSpPr>
      <dsp:spPr>
        <a:xfrm>
          <a:off x="6144920" y="2818362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276628" y="2818362"/>
        <a:ext cx="321951" cy="440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D4148-87DA-45A2-B1B1-4BE558B9DFA9}">
      <dsp:nvSpPr>
        <dsp:cNvPr id="0" name=""/>
        <dsp:cNvSpPr/>
      </dsp:nvSpPr>
      <dsp:spPr>
        <a:xfrm>
          <a:off x="0" y="499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D0BCB-E895-48A1-8780-54128E5175EB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678FD-85E5-41D2-896C-BB44A36B4677}">
      <dsp:nvSpPr>
        <dsp:cNvPr id="0" name=""/>
        <dsp:cNvSpPr/>
      </dsp:nvSpPr>
      <dsp:spPr>
        <a:xfrm>
          <a:off x="1350519" y="499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Data retrieved from PySpark</a:t>
          </a:r>
        </a:p>
      </dsp:txBody>
      <dsp:txXfrm>
        <a:off x="1350519" y="499"/>
        <a:ext cx="5863080" cy="1169280"/>
      </dsp:txXfrm>
    </dsp:sp>
    <dsp:sp modelId="{890966C1-2D75-4264-A68A-1B830068A03A}">
      <dsp:nvSpPr>
        <dsp:cNvPr id="0" name=""/>
        <dsp:cNvSpPr/>
      </dsp:nvSpPr>
      <dsp:spPr>
        <a:xfrm>
          <a:off x="0" y="1462100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E32A1-7C00-49F0-B49B-EE8726E100FB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FC05B-FCB1-4097-8669-B8251081C562}">
      <dsp:nvSpPr>
        <dsp:cNvPr id="0" name=""/>
        <dsp:cNvSpPr/>
      </dsp:nvSpPr>
      <dsp:spPr>
        <a:xfrm>
          <a:off x="1350519" y="1462100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Structured dataset with key features</a:t>
          </a:r>
        </a:p>
      </dsp:txBody>
      <dsp:txXfrm>
        <a:off x="1350519" y="1462100"/>
        <a:ext cx="5863080" cy="1169280"/>
      </dsp:txXfrm>
    </dsp:sp>
    <dsp:sp modelId="{6B7A4484-6A69-47FF-B696-531AC6AA77D5}">
      <dsp:nvSpPr>
        <dsp:cNvPr id="0" name=""/>
        <dsp:cNvSpPr/>
      </dsp:nvSpPr>
      <dsp:spPr>
        <a:xfrm>
          <a:off x="0" y="2923701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45E76-2941-4E34-964E-23E706CAB5DF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64975-18A4-4C02-805F-E124BD9B360E}">
      <dsp:nvSpPr>
        <dsp:cNvPr id="0" name=""/>
        <dsp:cNvSpPr/>
      </dsp:nvSpPr>
      <dsp:spPr>
        <a:xfrm>
          <a:off x="1350519" y="2923701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Cleaned, normalized, and standardized before model training</a:t>
          </a:r>
        </a:p>
      </dsp:txBody>
      <dsp:txXfrm>
        <a:off x="1350519" y="2923701"/>
        <a:ext cx="5863080" cy="1169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8588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73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6533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49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34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3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9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6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3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4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1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0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5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3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0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397000"/>
            <a:ext cx="5825202" cy="26538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Machine Learning Project: Predictive Model Implementation and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3"/>
            <a:ext cx="5825202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Don Ross, Melisa </a:t>
            </a:r>
            <a:r>
              <a:rPr lang="en-US" dirty="0" err="1"/>
              <a:t>Teglas</a:t>
            </a:r>
            <a:r>
              <a:rPr lang="en-US" dirty="0"/>
              <a:t>, and Tamya Louis</a:t>
            </a:r>
          </a:p>
          <a:p>
            <a:pPr>
              <a:lnSpc>
                <a:spcPct val="90000"/>
              </a:lnSpc>
            </a:pPr>
            <a:r>
              <a:rPr lang="en-US" dirty="0"/>
              <a:t>March 13,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095E73-880C-03A6-B2F5-4DC36ABF5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521181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Data Source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654CB-71A7-2C14-175F-4D791702D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018520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t>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1. Data Loading (PySpark)</a:t>
            </a:r>
          </a:p>
          <a:p>
            <a:r>
              <a:rPr lang="en-US" dirty="0"/>
              <a:t>2. Data Preprocessing (Cleaning, Feature Scaling, Encoding)</a:t>
            </a:r>
          </a:p>
          <a:p>
            <a:r>
              <a:rPr lang="en-US" dirty="0"/>
              <a:t>3. Model Training &amp; Evaluation</a:t>
            </a:r>
          </a:p>
          <a:p>
            <a:r>
              <a:rPr lang="da-DK" dirty="0"/>
              <a:t>4. Model Optimization (Hyperparameter Tuning)</a:t>
            </a:r>
          </a:p>
          <a:p>
            <a:r>
              <a:rPr lang="en-US" dirty="0"/>
              <a:t>5. Visualization &amp;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anchor="t">
            <a:normAutofit/>
          </a:bodyPr>
          <a:lstStyle/>
          <a:p>
            <a:r>
              <a:rPr lang="en-US"/>
              <a:t>Model Performance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A14042E-1D61-A7F7-67A3-E3035A67C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754" y="1753550"/>
            <a:ext cx="4570938" cy="40576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24439"/>
            <a:ext cx="2460052" cy="3880773"/>
          </a:xfrm>
        </p:spPr>
        <p:txBody>
          <a:bodyPr>
            <a:normAutofit/>
          </a:bodyPr>
          <a:lstStyle/>
          <a:p>
            <a:r>
              <a:rPr lang="en-US" dirty="0"/>
              <a:t>• Achieved Classification Accuracy: 75%+</a:t>
            </a:r>
          </a:p>
          <a:p>
            <a:r>
              <a:rPr lang="en-US" dirty="0"/>
              <a:t>• R-Squared: 0.80+</a:t>
            </a:r>
          </a:p>
          <a:p>
            <a:r>
              <a:rPr lang="en-US" dirty="0"/>
              <a:t>• Evaluated using precision, recall, and F1-score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516" y="213558"/>
            <a:ext cx="6216026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/>
              <a:t>Visualizations &amp; Insights</a:t>
            </a:r>
            <a:endParaRPr lang="en-US" sz="4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915D8-B1E5-C9A7-430D-300E9A780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33" y="2190748"/>
            <a:ext cx="4088714" cy="34754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A34C89-E27D-21D6-330C-E01537414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555" y="1942030"/>
            <a:ext cx="4260321" cy="3599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476" y="4473227"/>
            <a:ext cx="6216024" cy="1096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Thank You!</a:t>
            </a:r>
          </a:p>
        </p:txBody>
      </p:sp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47BB06A1-3A61-3DB4-93EB-31B8550C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18" b="12540"/>
          <a:stretch/>
        </p:blipFill>
        <p:spPr>
          <a:xfrm>
            <a:off x="739476" y="609600"/>
            <a:ext cx="6216024" cy="3635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1365</TotalTime>
  <Words>141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Machine Learning Project: Predictive Model Implementation and Optimization</vt:lpstr>
      <vt:lpstr>Project Overview</vt:lpstr>
      <vt:lpstr>Data Source</vt:lpstr>
      <vt:lpstr>Project Workflow</vt:lpstr>
      <vt:lpstr>Model Performance</vt:lpstr>
      <vt:lpstr>Visualizations &amp; Insights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Tamya Louis</dc:creator>
  <cp:keywords/>
  <dc:description>generated using python-pptx</dc:description>
  <cp:lastModifiedBy>Tamya Louis</cp:lastModifiedBy>
  <cp:revision>2</cp:revision>
  <dcterms:created xsi:type="dcterms:W3CDTF">2013-01-27T09:14:16Z</dcterms:created>
  <dcterms:modified xsi:type="dcterms:W3CDTF">2025-03-13T21:57:39Z</dcterms:modified>
  <cp:category/>
</cp:coreProperties>
</file>