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33"/>
  </p:notesMasterIdLst>
  <p:sldIdLst>
    <p:sldId id="3825" r:id="rId5"/>
    <p:sldId id="3826" r:id="rId6"/>
    <p:sldId id="3827" r:id="rId7"/>
    <p:sldId id="3828" r:id="rId8"/>
    <p:sldId id="3837" r:id="rId9"/>
    <p:sldId id="3835" r:id="rId10"/>
    <p:sldId id="3836" r:id="rId11"/>
    <p:sldId id="3792" r:id="rId12"/>
    <p:sldId id="3838" r:id="rId13"/>
    <p:sldId id="3839" r:id="rId14"/>
    <p:sldId id="3840" r:id="rId15"/>
    <p:sldId id="3841" r:id="rId16"/>
    <p:sldId id="3842" r:id="rId17"/>
    <p:sldId id="3843" r:id="rId18"/>
    <p:sldId id="3844" r:id="rId19"/>
    <p:sldId id="3849" r:id="rId20"/>
    <p:sldId id="3850" r:id="rId21"/>
    <p:sldId id="3851" r:id="rId22"/>
    <p:sldId id="3845" r:id="rId23"/>
    <p:sldId id="3852" r:id="rId24"/>
    <p:sldId id="3853" r:id="rId25"/>
    <p:sldId id="3846" r:id="rId26"/>
    <p:sldId id="3854" r:id="rId27"/>
    <p:sldId id="3847" r:id="rId28"/>
    <p:sldId id="3855" r:id="rId29"/>
    <p:sldId id="3848" r:id="rId30"/>
    <p:sldId id="3856" r:id="rId31"/>
    <p:sldId id="383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35600A-4CF5-4AD2-9474-56EB62AFF247}" v="81" dt="2022-05-31T10:08:41.2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guide orient="horz" pos="1200"/>
        <p:guide orient="horz" pos="3408"/>
        <p:guide pos="6936"/>
        <p:guide pos="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gelina Stavniiciuc" userId="613092eb-fa37-4482-8cf5-d038827676c3" providerId="ADAL" clId="{9A35600A-4CF5-4AD2-9474-56EB62AFF247}"/>
    <pc:docChg chg="undo redo custSel addSld delSld modSld sldOrd">
      <pc:chgData name="Angelina Stavniiciuc" userId="613092eb-fa37-4482-8cf5-d038827676c3" providerId="ADAL" clId="{9A35600A-4CF5-4AD2-9474-56EB62AFF247}" dt="2022-06-01T08:31:52.722" v="1471" actId="1076"/>
      <pc:docMkLst>
        <pc:docMk/>
      </pc:docMkLst>
      <pc:sldChg chg="del">
        <pc:chgData name="Angelina Stavniiciuc" userId="613092eb-fa37-4482-8cf5-d038827676c3" providerId="ADAL" clId="{9A35600A-4CF5-4AD2-9474-56EB62AFF247}" dt="2022-05-31T10:24:12.312" v="1270" actId="47"/>
        <pc:sldMkLst>
          <pc:docMk/>
          <pc:sldMk cId="1019213662" sldId="3791"/>
        </pc:sldMkLst>
      </pc:sldChg>
      <pc:sldChg chg="addSp delSp modSp mod ord setBg">
        <pc:chgData name="Angelina Stavniiciuc" userId="613092eb-fa37-4482-8cf5-d038827676c3" providerId="ADAL" clId="{9A35600A-4CF5-4AD2-9474-56EB62AFF247}" dt="2022-05-30T17:01:19.350" v="263"/>
        <pc:sldMkLst>
          <pc:docMk/>
          <pc:sldMk cId="3927950662" sldId="3792"/>
        </pc:sldMkLst>
        <pc:spChg chg="add del mod">
          <ac:chgData name="Angelina Stavniiciuc" userId="613092eb-fa37-4482-8cf5-d038827676c3" providerId="ADAL" clId="{9A35600A-4CF5-4AD2-9474-56EB62AFF247}" dt="2022-05-30T07:56:06.870" v="32" actId="478"/>
          <ac:spMkLst>
            <pc:docMk/>
            <pc:sldMk cId="3927950662" sldId="3792"/>
            <ac:spMk id="3" creationId="{AD9FA898-3B8F-E668-C308-6F5B902F80EC}"/>
          </ac:spMkLst>
        </pc:spChg>
        <pc:spChg chg="mod">
          <ac:chgData name="Angelina Stavniiciuc" userId="613092eb-fa37-4482-8cf5-d038827676c3" providerId="ADAL" clId="{9A35600A-4CF5-4AD2-9474-56EB62AFF247}" dt="2022-05-30T10:16:31.467" v="128" actId="20577"/>
          <ac:spMkLst>
            <pc:docMk/>
            <pc:sldMk cId="3927950662" sldId="3792"/>
            <ac:spMk id="9" creationId="{78260B10-25FE-445D-A9FD-06B618F1B961}"/>
          </ac:spMkLst>
        </pc:spChg>
        <pc:spChg chg="del mod">
          <ac:chgData name="Angelina Stavniiciuc" userId="613092eb-fa37-4482-8cf5-d038827676c3" providerId="ADAL" clId="{9A35600A-4CF5-4AD2-9474-56EB62AFF247}" dt="2022-05-30T07:57:08.208" v="49" actId="478"/>
          <ac:spMkLst>
            <pc:docMk/>
            <pc:sldMk cId="3927950662" sldId="3792"/>
            <ac:spMk id="12" creationId="{3CC90B11-F535-4D7C-84A3-2CF98B9D596A}"/>
          </ac:spMkLst>
        </pc:spChg>
        <pc:spChg chg="del mod">
          <ac:chgData name="Angelina Stavniiciuc" userId="613092eb-fa37-4482-8cf5-d038827676c3" providerId="ADAL" clId="{9A35600A-4CF5-4AD2-9474-56EB62AFF247}" dt="2022-05-30T07:57:04.690" v="48" actId="478"/>
          <ac:spMkLst>
            <pc:docMk/>
            <pc:sldMk cId="3927950662" sldId="3792"/>
            <ac:spMk id="13" creationId="{34CB8358-5219-419E-B50C-A279EA3E635F}"/>
          </ac:spMkLst>
        </pc:spChg>
        <pc:spChg chg="mod">
          <ac:chgData name="Angelina Stavniiciuc" userId="613092eb-fa37-4482-8cf5-d038827676c3" providerId="ADAL" clId="{9A35600A-4CF5-4AD2-9474-56EB62AFF247}" dt="2022-05-30T07:56:57.728" v="47" actId="26606"/>
          <ac:spMkLst>
            <pc:docMk/>
            <pc:sldMk cId="3927950662" sldId="3792"/>
            <ac:spMk id="14" creationId="{8A5B9DFF-1E65-43C9-B2DE-90CD91DFAE1A}"/>
          </ac:spMkLst>
        </pc:spChg>
        <pc:spChg chg="add del mod">
          <ac:chgData name="Angelina Stavniiciuc" userId="613092eb-fa37-4482-8cf5-d038827676c3" providerId="ADAL" clId="{9A35600A-4CF5-4AD2-9474-56EB62AFF247}" dt="2022-05-30T17:01:13.807" v="261" actId="20577"/>
          <ac:spMkLst>
            <pc:docMk/>
            <pc:sldMk cId="3927950662" sldId="3792"/>
            <ac:spMk id="17" creationId="{9DBF8DD1-0249-2849-F1DA-7D69F69FEB96}"/>
          </ac:spMkLst>
        </pc:spChg>
        <pc:spChg chg="add del mod">
          <ac:chgData name="Angelina Stavniiciuc" userId="613092eb-fa37-4482-8cf5-d038827676c3" providerId="ADAL" clId="{9A35600A-4CF5-4AD2-9474-56EB62AFF247}" dt="2022-05-30T17:00:46.293" v="248"/>
          <ac:spMkLst>
            <pc:docMk/>
            <pc:sldMk cId="3927950662" sldId="3792"/>
            <ac:spMk id="18" creationId="{9E75836F-F623-D557-8A76-956B2A5A401C}"/>
          </ac:spMkLst>
        </pc:spChg>
        <pc:spChg chg="add">
          <ac:chgData name="Angelina Stavniiciuc" userId="613092eb-fa37-4482-8cf5-d038827676c3" providerId="ADAL" clId="{9A35600A-4CF5-4AD2-9474-56EB62AFF247}" dt="2022-05-30T07:56:57.728" v="47" actId="26606"/>
          <ac:spMkLst>
            <pc:docMk/>
            <pc:sldMk cId="3927950662" sldId="3792"/>
            <ac:spMk id="19" creationId="{8A7BA06D-B3FF-4E91-8639-B4569AE3AA23}"/>
          </ac:spMkLst>
        </pc:spChg>
        <pc:spChg chg="add del mod">
          <ac:chgData name="Angelina Stavniiciuc" userId="613092eb-fa37-4482-8cf5-d038827676c3" providerId="ADAL" clId="{9A35600A-4CF5-4AD2-9474-56EB62AFF247}" dt="2022-05-30T17:00:46.293" v="248"/>
          <ac:spMkLst>
            <pc:docMk/>
            <pc:sldMk cId="3927950662" sldId="3792"/>
            <ac:spMk id="20" creationId="{D3334C8D-919A-8ADF-012A-A7C9A4AA4B67}"/>
          </ac:spMkLst>
        </pc:spChg>
        <pc:spChg chg="add">
          <ac:chgData name="Angelina Stavniiciuc" userId="613092eb-fa37-4482-8cf5-d038827676c3" providerId="ADAL" clId="{9A35600A-4CF5-4AD2-9474-56EB62AFF247}" dt="2022-05-30T07:56:57.728" v="47" actId="26606"/>
          <ac:spMkLst>
            <pc:docMk/>
            <pc:sldMk cId="3927950662" sldId="3792"/>
            <ac:spMk id="21" creationId="{2B30C86D-5A07-48BC-9C9D-6F9A2DB1E9E1}"/>
          </ac:spMkLst>
        </pc:spChg>
        <pc:spChg chg="add del mod">
          <ac:chgData name="Angelina Stavniiciuc" userId="613092eb-fa37-4482-8cf5-d038827676c3" providerId="ADAL" clId="{9A35600A-4CF5-4AD2-9474-56EB62AFF247}" dt="2022-05-30T17:00:46.293" v="248"/>
          <ac:spMkLst>
            <pc:docMk/>
            <pc:sldMk cId="3927950662" sldId="3792"/>
            <ac:spMk id="22" creationId="{9045BCA0-6F33-E359-DC5B-7C12D51EBC0C}"/>
          </ac:spMkLst>
        </pc:spChg>
        <pc:spChg chg="add">
          <ac:chgData name="Angelina Stavniiciuc" userId="613092eb-fa37-4482-8cf5-d038827676c3" providerId="ADAL" clId="{9A35600A-4CF5-4AD2-9474-56EB62AFF247}" dt="2022-05-30T07:56:57.728" v="47" actId="26606"/>
          <ac:spMkLst>
            <pc:docMk/>
            <pc:sldMk cId="3927950662" sldId="3792"/>
            <ac:spMk id="23" creationId="{407C9FC5-0C1E-42A8-97E6-F940775A0575}"/>
          </ac:spMkLst>
        </pc:spChg>
        <pc:spChg chg="add del mod">
          <ac:chgData name="Angelina Stavniiciuc" userId="613092eb-fa37-4482-8cf5-d038827676c3" providerId="ADAL" clId="{9A35600A-4CF5-4AD2-9474-56EB62AFF247}" dt="2022-05-30T17:00:46.293" v="248"/>
          <ac:spMkLst>
            <pc:docMk/>
            <pc:sldMk cId="3927950662" sldId="3792"/>
            <ac:spMk id="24" creationId="{CE502CCC-FD6A-CE36-FD08-68A01E626769}"/>
          </ac:spMkLst>
        </pc:spChg>
        <pc:spChg chg="add">
          <ac:chgData name="Angelina Stavniiciuc" userId="613092eb-fa37-4482-8cf5-d038827676c3" providerId="ADAL" clId="{9A35600A-4CF5-4AD2-9474-56EB62AFF247}" dt="2022-05-30T07:56:57.728" v="47" actId="26606"/>
          <ac:spMkLst>
            <pc:docMk/>
            <pc:sldMk cId="3927950662" sldId="3792"/>
            <ac:spMk id="25" creationId="{9EE371B4-A1D9-4EFE-8FE1-000495831EFA}"/>
          </ac:spMkLst>
        </pc:spChg>
        <pc:spChg chg="add del mod">
          <ac:chgData name="Angelina Stavniiciuc" userId="613092eb-fa37-4482-8cf5-d038827676c3" providerId="ADAL" clId="{9A35600A-4CF5-4AD2-9474-56EB62AFF247}" dt="2022-05-30T17:00:46.293" v="248"/>
          <ac:spMkLst>
            <pc:docMk/>
            <pc:sldMk cId="3927950662" sldId="3792"/>
            <ac:spMk id="26" creationId="{9200994F-EB57-F6DF-C741-E25D339E09E0}"/>
          </ac:spMkLst>
        </pc:spChg>
        <pc:spChg chg="add">
          <ac:chgData name="Angelina Stavniiciuc" userId="613092eb-fa37-4482-8cf5-d038827676c3" providerId="ADAL" clId="{9A35600A-4CF5-4AD2-9474-56EB62AFF247}" dt="2022-05-30T07:56:57.728" v="47" actId="26606"/>
          <ac:spMkLst>
            <pc:docMk/>
            <pc:sldMk cId="3927950662" sldId="3792"/>
            <ac:spMk id="27" creationId="{2E19C174-9C7C-461E-970B-432019901562}"/>
          </ac:spMkLst>
        </pc:spChg>
        <pc:spChg chg="add del mod">
          <ac:chgData name="Angelina Stavniiciuc" userId="613092eb-fa37-4482-8cf5-d038827676c3" providerId="ADAL" clId="{9A35600A-4CF5-4AD2-9474-56EB62AFF247}" dt="2022-05-30T17:00:46.293" v="248"/>
          <ac:spMkLst>
            <pc:docMk/>
            <pc:sldMk cId="3927950662" sldId="3792"/>
            <ac:spMk id="28" creationId="{511E6D1C-7DE2-8B15-B3CB-5684BA1CE94E}"/>
          </ac:spMkLst>
        </pc:spChg>
        <pc:spChg chg="add del mod">
          <ac:chgData name="Angelina Stavniiciuc" userId="613092eb-fa37-4482-8cf5-d038827676c3" providerId="ADAL" clId="{9A35600A-4CF5-4AD2-9474-56EB62AFF247}" dt="2022-05-30T17:00:46.293" v="248"/>
          <ac:spMkLst>
            <pc:docMk/>
            <pc:sldMk cId="3927950662" sldId="3792"/>
            <ac:spMk id="30" creationId="{7CEA3B1B-14C3-9295-949C-72EBDF025347}"/>
          </ac:spMkLst>
        </pc:spChg>
        <pc:spChg chg="add del mod">
          <ac:chgData name="Angelina Stavniiciuc" userId="613092eb-fa37-4482-8cf5-d038827676c3" providerId="ADAL" clId="{9A35600A-4CF5-4AD2-9474-56EB62AFF247}" dt="2022-05-30T17:00:46.293" v="248"/>
          <ac:spMkLst>
            <pc:docMk/>
            <pc:sldMk cId="3927950662" sldId="3792"/>
            <ac:spMk id="31" creationId="{82FC34D1-7FFF-2FD1-2830-EBB5DCAFFBDE}"/>
          </ac:spMkLst>
        </pc:spChg>
        <pc:spChg chg="add del mod">
          <ac:chgData name="Angelina Stavniiciuc" userId="613092eb-fa37-4482-8cf5-d038827676c3" providerId="ADAL" clId="{9A35600A-4CF5-4AD2-9474-56EB62AFF247}" dt="2022-05-30T17:00:46.293" v="248"/>
          <ac:spMkLst>
            <pc:docMk/>
            <pc:sldMk cId="3927950662" sldId="3792"/>
            <ac:spMk id="32" creationId="{2EDB3974-FAEF-9C0D-4D9B-06CF5F4B7852}"/>
          </ac:spMkLst>
        </pc:spChg>
        <pc:graphicFrameChg chg="del">
          <ac:chgData name="Angelina Stavniiciuc" userId="613092eb-fa37-4482-8cf5-d038827676c3" providerId="ADAL" clId="{9A35600A-4CF5-4AD2-9474-56EB62AFF247}" dt="2022-05-30T07:56:04.891" v="31" actId="478"/>
          <ac:graphicFrameMkLst>
            <pc:docMk/>
            <pc:sldMk cId="3927950662" sldId="3792"/>
            <ac:graphicFrameMk id="6" creationId="{FE03FD29-2ABD-4741-B4AC-4F72BFB14A56}"/>
          </ac:graphicFrameMkLst>
        </pc:graphicFrameChg>
        <pc:picChg chg="add del mod ord">
          <ac:chgData name="Angelina Stavniiciuc" userId="613092eb-fa37-4482-8cf5-d038827676c3" providerId="ADAL" clId="{9A35600A-4CF5-4AD2-9474-56EB62AFF247}" dt="2022-05-30T10:16:33.613" v="129" actId="478"/>
          <ac:picMkLst>
            <pc:docMk/>
            <pc:sldMk cId="3927950662" sldId="3792"/>
            <ac:picMk id="5" creationId="{0E700601-1950-DFA4-2298-151A93E97CE5}"/>
          </ac:picMkLst>
        </pc:picChg>
        <pc:picChg chg="add del mod">
          <ac:chgData name="Angelina Stavniiciuc" userId="613092eb-fa37-4482-8cf5-d038827676c3" providerId="ADAL" clId="{9A35600A-4CF5-4AD2-9474-56EB62AFF247}" dt="2022-05-30T17:01:12.402" v="259"/>
          <ac:picMkLst>
            <pc:docMk/>
            <pc:sldMk cId="3927950662" sldId="3792"/>
            <ac:picMk id="8" creationId="{81678420-4665-9508-F492-F0A6D27D7AA0}"/>
          </ac:picMkLst>
        </pc:picChg>
        <pc:picChg chg="add del mod">
          <ac:chgData name="Angelina Stavniiciuc" userId="613092eb-fa37-4482-8cf5-d038827676c3" providerId="ADAL" clId="{9A35600A-4CF5-4AD2-9474-56EB62AFF247}" dt="2022-05-30T17:00:46.293" v="248"/>
          <ac:picMkLst>
            <pc:docMk/>
            <pc:sldMk cId="3927950662" sldId="3792"/>
            <ac:picMk id="29" creationId="{F1A68FF5-BD9F-6AF2-3130-2EFA235CA962}"/>
          </ac:picMkLst>
        </pc:picChg>
      </pc:sldChg>
      <pc:sldChg chg="del">
        <pc:chgData name="Angelina Stavniiciuc" userId="613092eb-fa37-4482-8cf5-d038827676c3" providerId="ADAL" clId="{9A35600A-4CF5-4AD2-9474-56EB62AFF247}" dt="2022-05-31T10:24:15.978" v="1274" actId="47"/>
        <pc:sldMkLst>
          <pc:docMk/>
          <pc:sldMk cId="1813910725" sldId="3794"/>
        </pc:sldMkLst>
      </pc:sldChg>
      <pc:sldChg chg="delSp modSp mod">
        <pc:chgData name="Angelina Stavniiciuc" userId="613092eb-fa37-4482-8cf5-d038827676c3" providerId="ADAL" clId="{9A35600A-4CF5-4AD2-9474-56EB62AFF247}" dt="2022-05-31T10:58:16.231" v="1465" actId="1076"/>
        <pc:sldMkLst>
          <pc:docMk/>
          <pc:sldMk cId="55160260" sldId="3826"/>
        </pc:sldMkLst>
        <pc:spChg chg="mod">
          <ac:chgData name="Angelina Stavniiciuc" userId="613092eb-fa37-4482-8cf5-d038827676c3" providerId="ADAL" clId="{9A35600A-4CF5-4AD2-9474-56EB62AFF247}" dt="2022-05-31T10:58:16.231" v="1465" actId="1076"/>
          <ac:spMkLst>
            <pc:docMk/>
            <pc:sldMk cId="55160260" sldId="3826"/>
            <ac:spMk id="3" creationId="{869C3FD2-AF88-4EF1-AFB7-5D31BD5AA0BF}"/>
          </ac:spMkLst>
        </pc:spChg>
        <pc:spChg chg="del">
          <ac:chgData name="Angelina Stavniiciuc" userId="613092eb-fa37-4482-8cf5-d038827676c3" providerId="ADAL" clId="{9A35600A-4CF5-4AD2-9474-56EB62AFF247}" dt="2022-05-31T10:26:16.195" v="1463" actId="478"/>
          <ac:spMkLst>
            <pc:docMk/>
            <pc:sldMk cId="55160260" sldId="3826"/>
            <ac:spMk id="4" creationId="{78C8B647-084C-492D-A242-148BEA5B6823}"/>
          </ac:spMkLst>
        </pc:spChg>
        <pc:spChg chg="del">
          <ac:chgData name="Angelina Stavniiciuc" userId="613092eb-fa37-4482-8cf5-d038827676c3" providerId="ADAL" clId="{9A35600A-4CF5-4AD2-9474-56EB62AFF247}" dt="2022-05-31T10:26:11.848" v="1462" actId="478"/>
          <ac:spMkLst>
            <pc:docMk/>
            <pc:sldMk cId="55160260" sldId="3826"/>
            <ac:spMk id="5" creationId="{A4A2B84E-2163-44C1-99D0-6F162AEA82E9}"/>
          </ac:spMkLst>
        </pc:spChg>
      </pc:sldChg>
      <pc:sldChg chg="modSp mod">
        <pc:chgData name="Angelina Stavniiciuc" userId="613092eb-fa37-4482-8cf5-d038827676c3" providerId="ADAL" clId="{9A35600A-4CF5-4AD2-9474-56EB62AFF247}" dt="2022-05-31T11:13:05.504" v="1469" actId="27636"/>
        <pc:sldMkLst>
          <pc:docMk/>
          <pc:sldMk cId="1002193766" sldId="3827"/>
        </pc:sldMkLst>
        <pc:spChg chg="mod">
          <ac:chgData name="Angelina Stavniiciuc" userId="613092eb-fa37-4482-8cf5-d038827676c3" providerId="ADAL" clId="{9A35600A-4CF5-4AD2-9474-56EB62AFF247}" dt="2022-05-31T11:13:05.504" v="1469" actId="27636"/>
          <ac:spMkLst>
            <pc:docMk/>
            <pc:sldMk cId="1002193766" sldId="3827"/>
            <ac:spMk id="5" creationId="{B67B1E24-2840-4BB0-AE5A-2320A01CB80F}"/>
          </ac:spMkLst>
        </pc:spChg>
      </pc:sldChg>
      <pc:sldChg chg="addSp delSp modSp mod">
        <pc:chgData name="Angelina Stavniiciuc" userId="613092eb-fa37-4482-8cf5-d038827676c3" providerId="ADAL" clId="{9A35600A-4CF5-4AD2-9474-56EB62AFF247}" dt="2022-05-30T07:55:49.860" v="28" actId="478"/>
        <pc:sldMkLst>
          <pc:docMk/>
          <pc:sldMk cId="4283594893" sldId="3828"/>
        </pc:sldMkLst>
        <pc:spChg chg="mod">
          <ac:chgData name="Angelina Stavniiciuc" userId="613092eb-fa37-4482-8cf5-d038827676c3" providerId="ADAL" clId="{9A35600A-4CF5-4AD2-9474-56EB62AFF247}" dt="2022-05-30T07:55:43.849" v="26" actId="1076"/>
          <ac:spMkLst>
            <pc:docMk/>
            <pc:sldMk cId="4283594893" sldId="3828"/>
            <ac:spMk id="2" creationId="{1EFC037F-9B04-45A9-8AE6-A8517884947F}"/>
          </ac:spMkLst>
        </pc:spChg>
        <pc:spChg chg="del">
          <ac:chgData name="Angelina Stavniiciuc" userId="613092eb-fa37-4482-8cf5-d038827676c3" providerId="ADAL" clId="{9A35600A-4CF5-4AD2-9474-56EB62AFF247}" dt="2022-05-30T07:55:47.439" v="27" actId="478"/>
          <ac:spMkLst>
            <pc:docMk/>
            <pc:sldMk cId="4283594893" sldId="3828"/>
            <ac:spMk id="3" creationId="{9F49FB76-25BA-4481-B88D-DCB748E1662E}"/>
          </ac:spMkLst>
        </pc:spChg>
        <pc:spChg chg="add del mod">
          <ac:chgData name="Angelina Stavniiciuc" userId="613092eb-fa37-4482-8cf5-d038827676c3" providerId="ADAL" clId="{9A35600A-4CF5-4AD2-9474-56EB62AFF247}" dt="2022-05-30T07:55:49.860" v="28" actId="478"/>
          <ac:spMkLst>
            <pc:docMk/>
            <pc:sldMk cId="4283594893" sldId="3828"/>
            <ac:spMk id="5" creationId="{4D7F97C3-75BD-09BD-2553-23EAB54A8B8E}"/>
          </ac:spMkLst>
        </pc:spChg>
      </pc:sldChg>
      <pc:sldChg chg="del">
        <pc:chgData name="Angelina Stavniiciuc" userId="613092eb-fa37-4482-8cf5-d038827676c3" providerId="ADAL" clId="{9A35600A-4CF5-4AD2-9474-56EB62AFF247}" dt="2022-05-31T10:24:14.281" v="1271" actId="47"/>
        <pc:sldMkLst>
          <pc:docMk/>
          <pc:sldMk cId="1026132043" sldId="3829"/>
        </pc:sldMkLst>
      </pc:sldChg>
      <pc:sldChg chg="del">
        <pc:chgData name="Angelina Stavniiciuc" userId="613092eb-fa37-4482-8cf5-d038827676c3" providerId="ADAL" clId="{9A35600A-4CF5-4AD2-9474-56EB62AFF247}" dt="2022-05-31T10:24:14.915" v="1272" actId="47"/>
        <pc:sldMkLst>
          <pc:docMk/>
          <pc:sldMk cId="1791535643" sldId="3830"/>
        </pc:sldMkLst>
      </pc:sldChg>
      <pc:sldChg chg="del">
        <pc:chgData name="Angelina Stavniiciuc" userId="613092eb-fa37-4482-8cf5-d038827676c3" providerId="ADAL" clId="{9A35600A-4CF5-4AD2-9474-56EB62AFF247}" dt="2022-05-31T10:24:15.465" v="1273" actId="47"/>
        <pc:sldMkLst>
          <pc:docMk/>
          <pc:sldMk cId="3942647457" sldId="3831"/>
        </pc:sldMkLst>
      </pc:sldChg>
      <pc:sldChg chg="del">
        <pc:chgData name="Angelina Stavniiciuc" userId="613092eb-fa37-4482-8cf5-d038827676c3" providerId="ADAL" clId="{9A35600A-4CF5-4AD2-9474-56EB62AFF247}" dt="2022-05-31T10:24:16.430" v="1275" actId="47"/>
        <pc:sldMkLst>
          <pc:docMk/>
          <pc:sldMk cId="543995561" sldId="3832"/>
        </pc:sldMkLst>
      </pc:sldChg>
      <pc:sldChg chg="del">
        <pc:chgData name="Angelina Stavniiciuc" userId="613092eb-fa37-4482-8cf5-d038827676c3" providerId="ADAL" clId="{9A35600A-4CF5-4AD2-9474-56EB62AFF247}" dt="2022-05-31T10:24:16.895" v="1276" actId="47"/>
        <pc:sldMkLst>
          <pc:docMk/>
          <pc:sldMk cId="17839761" sldId="3833"/>
        </pc:sldMkLst>
      </pc:sldChg>
      <pc:sldChg chg="addSp delSp modSp mod">
        <pc:chgData name="Angelina Stavniiciuc" userId="613092eb-fa37-4482-8cf5-d038827676c3" providerId="ADAL" clId="{9A35600A-4CF5-4AD2-9474-56EB62AFF247}" dt="2022-05-31T10:24:39.011" v="1299" actId="20577"/>
        <pc:sldMkLst>
          <pc:docMk/>
          <pc:sldMk cId="962258905" sldId="3834"/>
        </pc:sldMkLst>
        <pc:spChg chg="mod">
          <ac:chgData name="Angelina Stavniiciuc" userId="613092eb-fa37-4482-8cf5-d038827676c3" providerId="ADAL" clId="{9A35600A-4CF5-4AD2-9474-56EB62AFF247}" dt="2022-05-31T10:24:39.011" v="1299" actId="20577"/>
          <ac:spMkLst>
            <pc:docMk/>
            <pc:sldMk cId="962258905" sldId="3834"/>
            <ac:spMk id="2" creationId="{659706C9-F26D-46CA-93BF-8C27012F6B12}"/>
          </ac:spMkLst>
        </pc:spChg>
        <pc:spChg chg="del">
          <ac:chgData name="Angelina Stavniiciuc" userId="613092eb-fa37-4482-8cf5-d038827676c3" providerId="ADAL" clId="{9A35600A-4CF5-4AD2-9474-56EB62AFF247}" dt="2022-05-31T10:24:22.145" v="1277" actId="478"/>
          <ac:spMkLst>
            <pc:docMk/>
            <pc:sldMk cId="962258905" sldId="3834"/>
            <ac:spMk id="3" creationId="{21F0B6E0-1F7C-4E6A-87B1-554ADE739CD1}"/>
          </ac:spMkLst>
        </pc:spChg>
        <pc:spChg chg="del">
          <ac:chgData name="Angelina Stavniiciuc" userId="613092eb-fa37-4482-8cf5-d038827676c3" providerId="ADAL" clId="{9A35600A-4CF5-4AD2-9474-56EB62AFF247}" dt="2022-05-31T10:24:29.463" v="1280" actId="478"/>
          <ac:spMkLst>
            <pc:docMk/>
            <pc:sldMk cId="962258905" sldId="3834"/>
            <ac:spMk id="4" creationId="{6F95E0EB-F1F4-436B-A218-93E100A66902}"/>
          </ac:spMkLst>
        </pc:spChg>
        <pc:spChg chg="del">
          <ac:chgData name="Angelina Stavniiciuc" userId="613092eb-fa37-4482-8cf5-d038827676c3" providerId="ADAL" clId="{9A35600A-4CF5-4AD2-9474-56EB62AFF247}" dt="2022-05-31T10:24:27.272" v="1279" actId="478"/>
          <ac:spMkLst>
            <pc:docMk/>
            <pc:sldMk cId="962258905" sldId="3834"/>
            <ac:spMk id="5" creationId="{C75D06EF-9416-46F7-8230-B49EE1269F53}"/>
          </ac:spMkLst>
        </pc:spChg>
        <pc:spChg chg="add del mod">
          <ac:chgData name="Angelina Stavniiciuc" userId="613092eb-fa37-4482-8cf5-d038827676c3" providerId="ADAL" clId="{9A35600A-4CF5-4AD2-9474-56EB62AFF247}" dt="2022-05-31T10:24:24.174" v="1278" actId="478"/>
          <ac:spMkLst>
            <pc:docMk/>
            <pc:sldMk cId="962258905" sldId="3834"/>
            <ac:spMk id="8" creationId="{A842CD74-D7CA-F18F-A45E-03B8FA64B43A}"/>
          </ac:spMkLst>
        </pc:spChg>
      </pc:sldChg>
      <pc:sldChg chg="modSp add mod ord">
        <pc:chgData name="Angelina Stavniiciuc" userId="613092eb-fa37-4482-8cf5-d038827676c3" providerId="ADAL" clId="{9A35600A-4CF5-4AD2-9474-56EB62AFF247}" dt="2022-05-30T10:07:20.979" v="76" actId="20577"/>
        <pc:sldMkLst>
          <pc:docMk/>
          <pc:sldMk cId="3119273053" sldId="3835"/>
        </pc:sldMkLst>
        <pc:spChg chg="mod">
          <ac:chgData name="Angelina Stavniiciuc" userId="613092eb-fa37-4482-8cf5-d038827676c3" providerId="ADAL" clId="{9A35600A-4CF5-4AD2-9474-56EB62AFF247}" dt="2022-05-30T10:07:20.979" v="76" actId="20577"/>
          <ac:spMkLst>
            <pc:docMk/>
            <pc:sldMk cId="3119273053" sldId="3835"/>
            <ac:spMk id="2" creationId="{1EFC037F-9B04-45A9-8AE6-A8517884947F}"/>
          </ac:spMkLst>
        </pc:spChg>
      </pc:sldChg>
      <pc:sldChg chg="addSp delSp modSp add mod ord">
        <pc:chgData name="Angelina Stavniiciuc" userId="613092eb-fa37-4482-8cf5-d038827676c3" providerId="ADAL" clId="{9A35600A-4CF5-4AD2-9474-56EB62AFF247}" dt="2022-05-30T10:08:05.372" v="111" actId="1076"/>
        <pc:sldMkLst>
          <pc:docMk/>
          <pc:sldMk cId="4087697444" sldId="3836"/>
        </pc:sldMkLst>
        <pc:spChg chg="mod">
          <ac:chgData name="Angelina Stavniiciuc" userId="613092eb-fa37-4482-8cf5-d038827676c3" providerId="ADAL" clId="{9A35600A-4CF5-4AD2-9474-56EB62AFF247}" dt="2022-05-30T10:08:05.372" v="111" actId="1076"/>
          <ac:spMkLst>
            <pc:docMk/>
            <pc:sldMk cId="4087697444" sldId="3836"/>
            <ac:spMk id="9" creationId="{78260B10-25FE-445D-A9FD-06B618F1B961}"/>
          </ac:spMkLst>
        </pc:spChg>
        <pc:spChg chg="mod ord">
          <ac:chgData name="Angelina Stavniiciuc" userId="613092eb-fa37-4482-8cf5-d038827676c3" providerId="ADAL" clId="{9A35600A-4CF5-4AD2-9474-56EB62AFF247}" dt="2022-05-30T10:07:45.416" v="86" actId="26606"/>
          <ac:spMkLst>
            <pc:docMk/>
            <pc:sldMk cId="4087697444" sldId="3836"/>
            <ac:spMk id="14" creationId="{8A5B9DFF-1E65-43C9-B2DE-90CD91DFAE1A}"/>
          </ac:spMkLst>
        </pc:spChg>
        <pc:spChg chg="del">
          <ac:chgData name="Angelina Stavniiciuc" userId="613092eb-fa37-4482-8cf5-d038827676c3" providerId="ADAL" clId="{9A35600A-4CF5-4AD2-9474-56EB62AFF247}" dt="2022-05-30T10:07:35.187" v="82" actId="478"/>
          <ac:spMkLst>
            <pc:docMk/>
            <pc:sldMk cId="4087697444" sldId="3836"/>
            <ac:spMk id="17" creationId="{9DBF8DD1-0249-2849-F1DA-7D69F69FEB96}"/>
          </ac:spMkLst>
        </pc:spChg>
        <pc:spChg chg="del">
          <ac:chgData name="Angelina Stavniiciuc" userId="613092eb-fa37-4482-8cf5-d038827676c3" providerId="ADAL" clId="{9A35600A-4CF5-4AD2-9474-56EB62AFF247}" dt="2022-05-30T10:07:45.416" v="86" actId="26606"/>
          <ac:spMkLst>
            <pc:docMk/>
            <pc:sldMk cId="4087697444" sldId="3836"/>
            <ac:spMk id="19" creationId="{8A7BA06D-B3FF-4E91-8639-B4569AE3AA23}"/>
          </ac:spMkLst>
        </pc:spChg>
        <pc:spChg chg="del">
          <ac:chgData name="Angelina Stavniiciuc" userId="613092eb-fa37-4482-8cf5-d038827676c3" providerId="ADAL" clId="{9A35600A-4CF5-4AD2-9474-56EB62AFF247}" dt="2022-05-30T10:07:45.416" v="86" actId="26606"/>
          <ac:spMkLst>
            <pc:docMk/>
            <pc:sldMk cId="4087697444" sldId="3836"/>
            <ac:spMk id="21" creationId="{2B30C86D-5A07-48BC-9C9D-6F9A2DB1E9E1}"/>
          </ac:spMkLst>
        </pc:spChg>
        <pc:spChg chg="del">
          <ac:chgData name="Angelina Stavniiciuc" userId="613092eb-fa37-4482-8cf5-d038827676c3" providerId="ADAL" clId="{9A35600A-4CF5-4AD2-9474-56EB62AFF247}" dt="2022-05-30T10:07:45.416" v="86" actId="26606"/>
          <ac:spMkLst>
            <pc:docMk/>
            <pc:sldMk cId="4087697444" sldId="3836"/>
            <ac:spMk id="23" creationId="{407C9FC5-0C1E-42A8-97E6-F940775A0575}"/>
          </ac:spMkLst>
        </pc:spChg>
        <pc:spChg chg="del">
          <ac:chgData name="Angelina Stavniiciuc" userId="613092eb-fa37-4482-8cf5-d038827676c3" providerId="ADAL" clId="{9A35600A-4CF5-4AD2-9474-56EB62AFF247}" dt="2022-05-30T10:07:45.416" v="86" actId="26606"/>
          <ac:spMkLst>
            <pc:docMk/>
            <pc:sldMk cId="4087697444" sldId="3836"/>
            <ac:spMk id="25" creationId="{9EE371B4-A1D9-4EFE-8FE1-000495831EFA}"/>
          </ac:spMkLst>
        </pc:spChg>
        <pc:spChg chg="del">
          <ac:chgData name="Angelina Stavniiciuc" userId="613092eb-fa37-4482-8cf5-d038827676c3" providerId="ADAL" clId="{9A35600A-4CF5-4AD2-9474-56EB62AFF247}" dt="2022-05-30T10:07:45.416" v="86" actId="26606"/>
          <ac:spMkLst>
            <pc:docMk/>
            <pc:sldMk cId="4087697444" sldId="3836"/>
            <ac:spMk id="27" creationId="{2E19C174-9C7C-461E-970B-432019901562}"/>
          </ac:spMkLst>
        </pc:spChg>
        <pc:spChg chg="add">
          <ac:chgData name="Angelina Stavniiciuc" userId="613092eb-fa37-4482-8cf5-d038827676c3" providerId="ADAL" clId="{9A35600A-4CF5-4AD2-9474-56EB62AFF247}" dt="2022-05-30T10:07:45.416" v="86" actId="26606"/>
          <ac:spMkLst>
            <pc:docMk/>
            <pc:sldMk cId="4087697444" sldId="3836"/>
            <ac:spMk id="71" creationId="{8A7BA06D-B3FF-4E91-8639-B4569AE3AA23}"/>
          </ac:spMkLst>
        </pc:spChg>
        <pc:spChg chg="add">
          <ac:chgData name="Angelina Stavniiciuc" userId="613092eb-fa37-4482-8cf5-d038827676c3" providerId="ADAL" clId="{9A35600A-4CF5-4AD2-9474-56EB62AFF247}" dt="2022-05-30T10:07:45.416" v="86" actId="26606"/>
          <ac:spMkLst>
            <pc:docMk/>
            <pc:sldMk cId="4087697444" sldId="3836"/>
            <ac:spMk id="73" creationId="{2B30C86D-5A07-48BC-9C9D-6F9A2DB1E9E1}"/>
          </ac:spMkLst>
        </pc:spChg>
        <pc:spChg chg="add">
          <ac:chgData name="Angelina Stavniiciuc" userId="613092eb-fa37-4482-8cf5-d038827676c3" providerId="ADAL" clId="{9A35600A-4CF5-4AD2-9474-56EB62AFF247}" dt="2022-05-30T10:07:45.416" v="86" actId="26606"/>
          <ac:spMkLst>
            <pc:docMk/>
            <pc:sldMk cId="4087697444" sldId="3836"/>
            <ac:spMk id="75" creationId="{3F138222-D274-4866-96E7-C3B1D6DA8CEE}"/>
          </ac:spMkLst>
        </pc:spChg>
        <pc:spChg chg="add">
          <ac:chgData name="Angelina Stavniiciuc" userId="613092eb-fa37-4482-8cf5-d038827676c3" providerId="ADAL" clId="{9A35600A-4CF5-4AD2-9474-56EB62AFF247}" dt="2022-05-30T10:07:45.416" v="86" actId="26606"/>
          <ac:spMkLst>
            <pc:docMk/>
            <pc:sldMk cId="4087697444" sldId="3836"/>
            <ac:spMk id="77" creationId="{5888E255-D20B-4F26-B9DA-3DF036797008}"/>
          </ac:spMkLst>
        </pc:spChg>
        <pc:spChg chg="add">
          <ac:chgData name="Angelina Stavniiciuc" userId="613092eb-fa37-4482-8cf5-d038827676c3" providerId="ADAL" clId="{9A35600A-4CF5-4AD2-9474-56EB62AFF247}" dt="2022-05-30T10:07:45.416" v="86" actId="26606"/>
          <ac:spMkLst>
            <pc:docMk/>
            <pc:sldMk cId="4087697444" sldId="3836"/>
            <ac:spMk id="79" creationId="{02AD46D6-02D6-45B3-921C-F4033826EFA7}"/>
          </ac:spMkLst>
        </pc:spChg>
        <pc:picChg chg="del mod">
          <ac:chgData name="Angelina Stavniiciuc" userId="613092eb-fa37-4482-8cf5-d038827676c3" providerId="ADAL" clId="{9A35600A-4CF5-4AD2-9474-56EB62AFF247}" dt="2022-05-30T10:07:32.374" v="81" actId="478"/>
          <ac:picMkLst>
            <pc:docMk/>
            <pc:sldMk cId="4087697444" sldId="3836"/>
            <ac:picMk id="5" creationId="{0E700601-1950-DFA4-2298-151A93E97CE5}"/>
          </ac:picMkLst>
        </pc:picChg>
        <pc:picChg chg="add mod">
          <ac:chgData name="Angelina Stavniiciuc" userId="613092eb-fa37-4482-8cf5-d038827676c3" providerId="ADAL" clId="{9A35600A-4CF5-4AD2-9474-56EB62AFF247}" dt="2022-05-30T10:07:51.526" v="88" actId="1076"/>
          <ac:picMkLst>
            <pc:docMk/>
            <pc:sldMk cId="4087697444" sldId="3836"/>
            <ac:picMk id="1026" creationId="{1200F97D-A18D-7F07-F112-20BE218AD090}"/>
          </ac:picMkLst>
        </pc:picChg>
      </pc:sldChg>
      <pc:sldChg chg="addSp delSp modSp add mod ord">
        <pc:chgData name="Angelina Stavniiciuc" userId="613092eb-fa37-4482-8cf5-d038827676c3" providerId="ADAL" clId="{9A35600A-4CF5-4AD2-9474-56EB62AFF247}" dt="2022-05-30T10:36:50.855" v="216" actId="20577"/>
        <pc:sldMkLst>
          <pc:docMk/>
          <pc:sldMk cId="2482682582" sldId="3837"/>
        </pc:sldMkLst>
        <pc:spChg chg="mod">
          <ac:chgData name="Angelina Stavniiciuc" userId="613092eb-fa37-4482-8cf5-d038827676c3" providerId="ADAL" clId="{9A35600A-4CF5-4AD2-9474-56EB62AFF247}" dt="2022-05-30T10:32:58.597" v="200" actId="26606"/>
          <ac:spMkLst>
            <pc:docMk/>
            <pc:sldMk cId="2482682582" sldId="3837"/>
            <ac:spMk id="9" creationId="{78260B10-25FE-445D-A9FD-06B618F1B961}"/>
          </ac:spMkLst>
        </pc:spChg>
        <pc:spChg chg="ord">
          <ac:chgData name="Angelina Stavniiciuc" userId="613092eb-fa37-4482-8cf5-d038827676c3" providerId="ADAL" clId="{9A35600A-4CF5-4AD2-9474-56EB62AFF247}" dt="2022-05-30T10:32:58.597" v="200" actId="26606"/>
          <ac:spMkLst>
            <pc:docMk/>
            <pc:sldMk cId="2482682582" sldId="3837"/>
            <ac:spMk id="14" creationId="{8A5B9DFF-1E65-43C9-B2DE-90CD91DFAE1A}"/>
          </ac:spMkLst>
        </pc:spChg>
        <pc:spChg chg="mod ord">
          <ac:chgData name="Angelina Stavniiciuc" userId="613092eb-fa37-4482-8cf5-d038827676c3" providerId="ADAL" clId="{9A35600A-4CF5-4AD2-9474-56EB62AFF247}" dt="2022-05-30T10:36:50.855" v="216" actId="20577"/>
          <ac:spMkLst>
            <pc:docMk/>
            <pc:sldMk cId="2482682582" sldId="3837"/>
            <ac:spMk id="17" creationId="{9DBF8DD1-0249-2849-F1DA-7D69F69FEB96}"/>
          </ac:spMkLst>
        </pc:spChg>
        <pc:spChg chg="del">
          <ac:chgData name="Angelina Stavniiciuc" userId="613092eb-fa37-4482-8cf5-d038827676c3" providerId="ADAL" clId="{9A35600A-4CF5-4AD2-9474-56EB62AFF247}" dt="2022-05-30T10:32:58.597" v="200" actId="26606"/>
          <ac:spMkLst>
            <pc:docMk/>
            <pc:sldMk cId="2482682582" sldId="3837"/>
            <ac:spMk id="19" creationId="{8A7BA06D-B3FF-4E91-8639-B4569AE3AA23}"/>
          </ac:spMkLst>
        </pc:spChg>
        <pc:spChg chg="del">
          <ac:chgData name="Angelina Stavniiciuc" userId="613092eb-fa37-4482-8cf5-d038827676c3" providerId="ADAL" clId="{9A35600A-4CF5-4AD2-9474-56EB62AFF247}" dt="2022-05-30T10:32:58.597" v="200" actId="26606"/>
          <ac:spMkLst>
            <pc:docMk/>
            <pc:sldMk cId="2482682582" sldId="3837"/>
            <ac:spMk id="21" creationId="{2B30C86D-5A07-48BC-9C9D-6F9A2DB1E9E1}"/>
          </ac:spMkLst>
        </pc:spChg>
        <pc:spChg chg="del">
          <ac:chgData name="Angelina Stavniiciuc" userId="613092eb-fa37-4482-8cf5-d038827676c3" providerId="ADAL" clId="{9A35600A-4CF5-4AD2-9474-56EB62AFF247}" dt="2022-05-30T10:32:58.597" v="200" actId="26606"/>
          <ac:spMkLst>
            <pc:docMk/>
            <pc:sldMk cId="2482682582" sldId="3837"/>
            <ac:spMk id="23" creationId="{407C9FC5-0C1E-42A8-97E6-F940775A0575}"/>
          </ac:spMkLst>
        </pc:spChg>
        <pc:spChg chg="del">
          <ac:chgData name="Angelina Stavniiciuc" userId="613092eb-fa37-4482-8cf5-d038827676c3" providerId="ADAL" clId="{9A35600A-4CF5-4AD2-9474-56EB62AFF247}" dt="2022-05-30T10:32:58.597" v="200" actId="26606"/>
          <ac:spMkLst>
            <pc:docMk/>
            <pc:sldMk cId="2482682582" sldId="3837"/>
            <ac:spMk id="25" creationId="{9EE371B4-A1D9-4EFE-8FE1-000495831EFA}"/>
          </ac:spMkLst>
        </pc:spChg>
        <pc:spChg chg="del">
          <ac:chgData name="Angelina Stavniiciuc" userId="613092eb-fa37-4482-8cf5-d038827676c3" providerId="ADAL" clId="{9A35600A-4CF5-4AD2-9474-56EB62AFF247}" dt="2022-05-30T10:32:58.597" v="200" actId="26606"/>
          <ac:spMkLst>
            <pc:docMk/>
            <pc:sldMk cId="2482682582" sldId="3837"/>
            <ac:spMk id="27" creationId="{2E19C174-9C7C-461E-970B-432019901562}"/>
          </ac:spMkLst>
        </pc:spChg>
        <pc:spChg chg="add">
          <ac:chgData name="Angelina Stavniiciuc" userId="613092eb-fa37-4482-8cf5-d038827676c3" providerId="ADAL" clId="{9A35600A-4CF5-4AD2-9474-56EB62AFF247}" dt="2022-05-30T10:32:58.597" v="200" actId="26606"/>
          <ac:spMkLst>
            <pc:docMk/>
            <pc:sldMk cId="2482682582" sldId="3837"/>
            <ac:spMk id="32" creationId="{66E48AFA-8884-4F68-A44F-D2C1E8609C5A}"/>
          </ac:spMkLst>
        </pc:spChg>
        <pc:spChg chg="add">
          <ac:chgData name="Angelina Stavniiciuc" userId="613092eb-fa37-4482-8cf5-d038827676c3" providerId="ADAL" clId="{9A35600A-4CF5-4AD2-9474-56EB62AFF247}" dt="2022-05-30T10:32:58.597" v="200" actId="26606"/>
          <ac:spMkLst>
            <pc:docMk/>
            <pc:sldMk cId="2482682582" sldId="3837"/>
            <ac:spMk id="34" creationId="{969D19A6-08CB-498C-93EC-3FFB021FC68A}"/>
          </ac:spMkLst>
        </pc:spChg>
        <pc:picChg chg="add mod">
          <ac:chgData name="Angelina Stavniiciuc" userId="613092eb-fa37-4482-8cf5-d038827676c3" providerId="ADAL" clId="{9A35600A-4CF5-4AD2-9474-56EB62AFF247}" dt="2022-05-30T10:33:04.570" v="201" actId="27614"/>
          <ac:picMkLst>
            <pc:docMk/>
            <pc:sldMk cId="2482682582" sldId="3837"/>
            <ac:picMk id="3" creationId="{A92B9B36-3525-CC43-F1F0-836D84B0B600}"/>
          </ac:picMkLst>
        </pc:picChg>
      </pc:sldChg>
      <pc:sldChg chg="add del">
        <pc:chgData name="Angelina Stavniiciuc" userId="613092eb-fa37-4482-8cf5-d038827676c3" providerId="ADAL" clId="{9A35600A-4CF5-4AD2-9474-56EB62AFF247}" dt="2022-05-30T10:21:07.490" v="183" actId="2890"/>
        <pc:sldMkLst>
          <pc:docMk/>
          <pc:sldMk cId="3828409540" sldId="3837"/>
        </pc:sldMkLst>
      </pc:sldChg>
      <pc:sldChg chg="modSp add mod ord">
        <pc:chgData name="Angelina Stavniiciuc" userId="613092eb-fa37-4482-8cf5-d038827676c3" providerId="ADAL" clId="{9A35600A-4CF5-4AD2-9474-56EB62AFF247}" dt="2022-05-30T10:39:07.433" v="240" actId="20577"/>
        <pc:sldMkLst>
          <pc:docMk/>
          <pc:sldMk cId="4184070341" sldId="3838"/>
        </pc:sldMkLst>
        <pc:spChg chg="mod">
          <ac:chgData name="Angelina Stavniiciuc" userId="613092eb-fa37-4482-8cf5-d038827676c3" providerId="ADAL" clId="{9A35600A-4CF5-4AD2-9474-56EB62AFF247}" dt="2022-05-30T10:39:07.433" v="240" actId="20577"/>
          <ac:spMkLst>
            <pc:docMk/>
            <pc:sldMk cId="4184070341" sldId="3838"/>
            <ac:spMk id="2" creationId="{1EFC037F-9B04-45A9-8AE6-A8517884947F}"/>
          </ac:spMkLst>
        </pc:spChg>
      </pc:sldChg>
      <pc:sldChg chg="addSp delSp modSp add mod ord">
        <pc:chgData name="Angelina Stavniiciuc" userId="613092eb-fa37-4482-8cf5-d038827676c3" providerId="ADAL" clId="{9A35600A-4CF5-4AD2-9474-56EB62AFF247}" dt="2022-05-30T17:04:22.920" v="301" actId="20577"/>
        <pc:sldMkLst>
          <pc:docMk/>
          <pc:sldMk cId="902310158" sldId="3839"/>
        </pc:sldMkLst>
        <pc:spChg chg="mod">
          <ac:chgData name="Angelina Stavniiciuc" userId="613092eb-fa37-4482-8cf5-d038827676c3" providerId="ADAL" clId="{9A35600A-4CF5-4AD2-9474-56EB62AFF247}" dt="2022-05-30T17:04:22.920" v="301" actId="20577"/>
          <ac:spMkLst>
            <pc:docMk/>
            <pc:sldMk cId="902310158" sldId="3839"/>
            <ac:spMk id="9" creationId="{78260B10-25FE-445D-A9FD-06B618F1B961}"/>
          </ac:spMkLst>
        </pc:spChg>
        <pc:spChg chg="add del mod">
          <ac:chgData name="Angelina Stavniiciuc" userId="613092eb-fa37-4482-8cf5-d038827676c3" providerId="ADAL" clId="{9A35600A-4CF5-4AD2-9474-56EB62AFF247}" dt="2022-05-30T17:01:44.123" v="271"/>
          <ac:spMkLst>
            <pc:docMk/>
            <pc:sldMk cId="902310158" sldId="3839"/>
            <ac:spMk id="10" creationId="{9E8C4552-714C-9F4E-D778-CF2D8CFB27AF}"/>
          </ac:spMkLst>
        </pc:spChg>
        <pc:spChg chg="add del mod">
          <ac:chgData name="Angelina Stavniiciuc" userId="613092eb-fa37-4482-8cf5-d038827676c3" providerId="ADAL" clId="{9A35600A-4CF5-4AD2-9474-56EB62AFF247}" dt="2022-05-30T17:01:44.123" v="271"/>
          <ac:spMkLst>
            <pc:docMk/>
            <pc:sldMk cId="902310158" sldId="3839"/>
            <ac:spMk id="11" creationId="{43F081EB-E4E0-51A8-2CF0-C5F2D2687EFB}"/>
          </ac:spMkLst>
        </pc:spChg>
        <pc:spChg chg="add del mod">
          <ac:chgData name="Angelina Stavniiciuc" userId="613092eb-fa37-4482-8cf5-d038827676c3" providerId="ADAL" clId="{9A35600A-4CF5-4AD2-9474-56EB62AFF247}" dt="2022-05-30T17:01:44.123" v="271"/>
          <ac:spMkLst>
            <pc:docMk/>
            <pc:sldMk cId="902310158" sldId="3839"/>
            <ac:spMk id="12" creationId="{1FB206D3-A44B-0908-ECA0-23A0A3CB1AA0}"/>
          </ac:spMkLst>
        </pc:spChg>
        <pc:spChg chg="add del mod">
          <ac:chgData name="Angelina Stavniiciuc" userId="613092eb-fa37-4482-8cf5-d038827676c3" providerId="ADAL" clId="{9A35600A-4CF5-4AD2-9474-56EB62AFF247}" dt="2022-05-30T17:01:44.123" v="271"/>
          <ac:spMkLst>
            <pc:docMk/>
            <pc:sldMk cId="902310158" sldId="3839"/>
            <ac:spMk id="13" creationId="{7E502C1C-C09D-C62E-AC56-5045C01D15F9}"/>
          </ac:spMkLst>
        </pc:spChg>
        <pc:spChg chg="ord">
          <ac:chgData name="Angelina Stavniiciuc" userId="613092eb-fa37-4482-8cf5-d038827676c3" providerId="ADAL" clId="{9A35600A-4CF5-4AD2-9474-56EB62AFF247}" dt="2022-05-30T17:01:55.206" v="273" actId="26606"/>
          <ac:spMkLst>
            <pc:docMk/>
            <pc:sldMk cId="902310158" sldId="3839"/>
            <ac:spMk id="14" creationId="{8A5B9DFF-1E65-43C9-B2DE-90CD91DFAE1A}"/>
          </ac:spMkLst>
        </pc:spChg>
        <pc:spChg chg="add del mod">
          <ac:chgData name="Angelina Stavniiciuc" userId="613092eb-fa37-4482-8cf5-d038827676c3" providerId="ADAL" clId="{9A35600A-4CF5-4AD2-9474-56EB62AFF247}" dt="2022-05-30T17:01:44.123" v="271"/>
          <ac:spMkLst>
            <pc:docMk/>
            <pc:sldMk cId="902310158" sldId="3839"/>
            <ac:spMk id="15" creationId="{5DE170F9-9D81-3AB6-8167-42FCD6C86EAA}"/>
          </ac:spMkLst>
        </pc:spChg>
        <pc:spChg chg="add del mod">
          <ac:chgData name="Angelina Stavniiciuc" userId="613092eb-fa37-4482-8cf5-d038827676c3" providerId="ADAL" clId="{9A35600A-4CF5-4AD2-9474-56EB62AFF247}" dt="2022-05-30T17:01:44.123" v="271"/>
          <ac:spMkLst>
            <pc:docMk/>
            <pc:sldMk cId="902310158" sldId="3839"/>
            <ac:spMk id="16" creationId="{0FA2EE8B-BD9F-3840-33BB-21D158589A17}"/>
          </ac:spMkLst>
        </pc:spChg>
        <pc:spChg chg="del">
          <ac:chgData name="Angelina Stavniiciuc" userId="613092eb-fa37-4482-8cf5-d038827676c3" providerId="ADAL" clId="{9A35600A-4CF5-4AD2-9474-56EB62AFF247}" dt="2022-05-30T17:01:33.556" v="267" actId="478"/>
          <ac:spMkLst>
            <pc:docMk/>
            <pc:sldMk cId="902310158" sldId="3839"/>
            <ac:spMk id="17" creationId="{9DBF8DD1-0249-2849-F1DA-7D69F69FEB96}"/>
          </ac:spMkLst>
        </pc:spChg>
        <pc:spChg chg="del">
          <ac:chgData name="Angelina Stavniiciuc" userId="613092eb-fa37-4482-8cf5-d038827676c3" providerId="ADAL" clId="{9A35600A-4CF5-4AD2-9474-56EB62AFF247}" dt="2022-05-30T17:01:55.206" v="273" actId="26606"/>
          <ac:spMkLst>
            <pc:docMk/>
            <pc:sldMk cId="902310158" sldId="3839"/>
            <ac:spMk id="19" creationId="{8A7BA06D-B3FF-4E91-8639-B4569AE3AA23}"/>
          </ac:spMkLst>
        </pc:spChg>
        <pc:spChg chg="add del mod">
          <ac:chgData name="Angelina Stavniiciuc" userId="613092eb-fa37-4482-8cf5-d038827676c3" providerId="ADAL" clId="{9A35600A-4CF5-4AD2-9474-56EB62AFF247}" dt="2022-05-30T17:01:44.123" v="271"/>
          <ac:spMkLst>
            <pc:docMk/>
            <pc:sldMk cId="902310158" sldId="3839"/>
            <ac:spMk id="20" creationId="{E1380FDD-705A-CAFC-BA0B-FE79725B9C10}"/>
          </ac:spMkLst>
        </pc:spChg>
        <pc:spChg chg="del">
          <ac:chgData name="Angelina Stavniiciuc" userId="613092eb-fa37-4482-8cf5-d038827676c3" providerId="ADAL" clId="{9A35600A-4CF5-4AD2-9474-56EB62AFF247}" dt="2022-05-30T17:01:55.206" v="273" actId="26606"/>
          <ac:spMkLst>
            <pc:docMk/>
            <pc:sldMk cId="902310158" sldId="3839"/>
            <ac:spMk id="21" creationId="{2B30C86D-5A07-48BC-9C9D-6F9A2DB1E9E1}"/>
          </ac:spMkLst>
        </pc:spChg>
        <pc:spChg chg="add del mod">
          <ac:chgData name="Angelina Stavniiciuc" userId="613092eb-fa37-4482-8cf5-d038827676c3" providerId="ADAL" clId="{9A35600A-4CF5-4AD2-9474-56EB62AFF247}" dt="2022-05-30T17:01:44.123" v="271"/>
          <ac:spMkLst>
            <pc:docMk/>
            <pc:sldMk cId="902310158" sldId="3839"/>
            <ac:spMk id="22" creationId="{07305C0D-6A27-3356-C704-25825F40AB1A}"/>
          </ac:spMkLst>
        </pc:spChg>
        <pc:spChg chg="del">
          <ac:chgData name="Angelina Stavniiciuc" userId="613092eb-fa37-4482-8cf5-d038827676c3" providerId="ADAL" clId="{9A35600A-4CF5-4AD2-9474-56EB62AFF247}" dt="2022-05-30T17:01:55.206" v="273" actId="26606"/>
          <ac:spMkLst>
            <pc:docMk/>
            <pc:sldMk cId="902310158" sldId="3839"/>
            <ac:spMk id="23" creationId="{407C9FC5-0C1E-42A8-97E6-F940775A0575}"/>
          </ac:spMkLst>
        </pc:spChg>
        <pc:spChg chg="add del mod">
          <ac:chgData name="Angelina Stavniiciuc" userId="613092eb-fa37-4482-8cf5-d038827676c3" providerId="ADAL" clId="{9A35600A-4CF5-4AD2-9474-56EB62AFF247}" dt="2022-05-30T17:01:44.123" v="271"/>
          <ac:spMkLst>
            <pc:docMk/>
            <pc:sldMk cId="902310158" sldId="3839"/>
            <ac:spMk id="24" creationId="{05ACA45E-0F3F-C008-843A-194D8AC0BE60}"/>
          </ac:spMkLst>
        </pc:spChg>
        <pc:spChg chg="del">
          <ac:chgData name="Angelina Stavniiciuc" userId="613092eb-fa37-4482-8cf5-d038827676c3" providerId="ADAL" clId="{9A35600A-4CF5-4AD2-9474-56EB62AFF247}" dt="2022-05-30T17:01:55.206" v="273" actId="26606"/>
          <ac:spMkLst>
            <pc:docMk/>
            <pc:sldMk cId="902310158" sldId="3839"/>
            <ac:spMk id="25" creationId="{9EE371B4-A1D9-4EFE-8FE1-000495831EFA}"/>
          </ac:spMkLst>
        </pc:spChg>
        <pc:spChg chg="del">
          <ac:chgData name="Angelina Stavniiciuc" userId="613092eb-fa37-4482-8cf5-d038827676c3" providerId="ADAL" clId="{9A35600A-4CF5-4AD2-9474-56EB62AFF247}" dt="2022-05-30T17:01:55.206" v="273" actId="26606"/>
          <ac:spMkLst>
            <pc:docMk/>
            <pc:sldMk cId="902310158" sldId="3839"/>
            <ac:spMk id="27" creationId="{2E19C174-9C7C-461E-970B-432019901562}"/>
          </ac:spMkLst>
        </pc:spChg>
        <pc:spChg chg="add">
          <ac:chgData name="Angelina Stavniiciuc" userId="613092eb-fa37-4482-8cf5-d038827676c3" providerId="ADAL" clId="{9A35600A-4CF5-4AD2-9474-56EB62AFF247}" dt="2022-05-30T17:01:55.206" v="273" actId="26606"/>
          <ac:spMkLst>
            <pc:docMk/>
            <pc:sldMk cId="902310158" sldId="3839"/>
            <ac:spMk id="32" creationId="{8A7BA06D-B3FF-4E91-8639-B4569AE3AA23}"/>
          </ac:spMkLst>
        </pc:spChg>
        <pc:spChg chg="add">
          <ac:chgData name="Angelina Stavniiciuc" userId="613092eb-fa37-4482-8cf5-d038827676c3" providerId="ADAL" clId="{9A35600A-4CF5-4AD2-9474-56EB62AFF247}" dt="2022-05-30T17:01:55.206" v="273" actId="26606"/>
          <ac:spMkLst>
            <pc:docMk/>
            <pc:sldMk cId="902310158" sldId="3839"/>
            <ac:spMk id="34" creationId="{2B30C86D-5A07-48BC-9C9D-6F9A2DB1E9E1}"/>
          </ac:spMkLst>
        </pc:spChg>
        <pc:spChg chg="add">
          <ac:chgData name="Angelina Stavniiciuc" userId="613092eb-fa37-4482-8cf5-d038827676c3" providerId="ADAL" clId="{9A35600A-4CF5-4AD2-9474-56EB62AFF247}" dt="2022-05-30T17:01:55.206" v="273" actId="26606"/>
          <ac:spMkLst>
            <pc:docMk/>
            <pc:sldMk cId="902310158" sldId="3839"/>
            <ac:spMk id="36" creationId="{407C9FC5-0C1E-42A8-97E6-F940775A0575}"/>
          </ac:spMkLst>
        </pc:spChg>
        <pc:spChg chg="add">
          <ac:chgData name="Angelina Stavniiciuc" userId="613092eb-fa37-4482-8cf5-d038827676c3" providerId="ADAL" clId="{9A35600A-4CF5-4AD2-9474-56EB62AFF247}" dt="2022-05-30T17:01:55.206" v="273" actId="26606"/>
          <ac:spMkLst>
            <pc:docMk/>
            <pc:sldMk cId="902310158" sldId="3839"/>
            <ac:spMk id="38" creationId="{9EE371B4-A1D9-4EFE-8FE1-000495831EFA}"/>
          </ac:spMkLst>
        </pc:spChg>
        <pc:spChg chg="add">
          <ac:chgData name="Angelina Stavniiciuc" userId="613092eb-fa37-4482-8cf5-d038827676c3" providerId="ADAL" clId="{9A35600A-4CF5-4AD2-9474-56EB62AFF247}" dt="2022-05-30T17:01:55.206" v="273" actId="26606"/>
          <ac:spMkLst>
            <pc:docMk/>
            <pc:sldMk cId="902310158" sldId="3839"/>
            <ac:spMk id="40" creationId="{2E19C174-9C7C-461E-970B-432019901562}"/>
          </ac:spMkLst>
        </pc:spChg>
        <pc:picChg chg="add mod ord">
          <ac:chgData name="Angelina Stavniiciuc" userId="613092eb-fa37-4482-8cf5-d038827676c3" providerId="ADAL" clId="{9A35600A-4CF5-4AD2-9474-56EB62AFF247}" dt="2022-05-30T17:02:26.692" v="280" actId="166"/>
          <ac:picMkLst>
            <pc:docMk/>
            <pc:sldMk cId="902310158" sldId="3839"/>
            <ac:picMk id="2" creationId="{6B47A947-B5D3-CE57-3978-3490017F3F85}"/>
          </ac:picMkLst>
        </pc:picChg>
        <pc:picChg chg="add del mod">
          <ac:chgData name="Angelina Stavniiciuc" userId="613092eb-fa37-4482-8cf5-d038827676c3" providerId="ADAL" clId="{9A35600A-4CF5-4AD2-9474-56EB62AFF247}" dt="2022-05-30T17:01:44.123" v="271"/>
          <ac:picMkLst>
            <pc:docMk/>
            <pc:sldMk cId="902310158" sldId="3839"/>
            <ac:picMk id="18" creationId="{18A6B924-BCD2-B79F-5788-7F890CA7F61F}"/>
          </ac:picMkLst>
        </pc:picChg>
      </pc:sldChg>
      <pc:sldChg chg="addSp delSp modSp add mod">
        <pc:chgData name="Angelina Stavniiciuc" userId="613092eb-fa37-4482-8cf5-d038827676c3" providerId="ADAL" clId="{9A35600A-4CF5-4AD2-9474-56EB62AFF247}" dt="2022-05-30T17:47:42.390" v="344" actId="1076"/>
        <pc:sldMkLst>
          <pc:docMk/>
          <pc:sldMk cId="3051075257" sldId="3840"/>
        </pc:sldMkLst>
        <pc:spChg chg="mod">
          <ac:chgData name="Angelina Stavniiciuc" userId="613092eb-fa37-4482-8cf5-d038827676c3" providerId="ADAL" clId="{9A35600A-4CF5-4AD2-9474-56EB62AFF247}" dt="2022-05-30T17:43:23.994" v="324" actId="14100"/>
          <ac:spMkLst>
            <pc:docMk/>
            <pc:sldMk cId="3051075257" sldId="3840"/>
            <ac:spMk id="9" creationId="{78260B10-25FE-445D-A9FD-06B618F1B961}"/>
          </ac:spMkLst>
        </pc:spChg>
        <pc:spChg chg="add mod">
          <ac:chgData name="Angelina Stavniiciuc" userId="613092eb-fa37-4482-8cf5-d038827676c3" providerId="ADAL" clId="{9A35600A-4CF5-4AD2-9474-56EB62AFF247}" dt="2022-05-30T17:45:21.297" v="329" actId="113"/>
          <ac:spMkLst>
            <pc:docMk/>
            <pc:sldMk cId="3051075257" sldId="3840"/>
            <ac:spMk id="11" creationId="{52F4672A-7753-AE24-35FD-D4C14CEED51C}"/>
          </ac:spMkLst>
        </pc:spChg>
        <pc:spChg chg="add mod">
          <ac:chgData name="Angelina Stavniiciuc" userId="613092eb-fa37-4482-8cf5-d038827676c3" providerId="ADAL" clId="{9A35600A-4CF5-4AD2-9474-56EB62AFF247}" dt="2022-05-30T17:47:04.795" v="339" actId="2711"/>
          <ac:spMkLst>
            <pc:docMk/>
            <pc:sldMk cId="3051075257" sldId="3840"/>
            <ac:spMk id="15" creationId="{6F0FE220-D644-EE17-864B-30C4B04149A7}"/>
          </ac:spMkLst>
        </pc:spChg>
        <pc:picChg chg="del">
          <ac:chgData name="Angelina Stavniiciuc" userId="613092eb-fa37-4482-8cf5-d038827676c3" providerId="ADAL" clId="{9A35600A-4CF5-4AD2-9474-56EB62AFF247}" dt="2022-05-30T17:44:54.828" v="325" actId="478"/>
          <ac:picMkLst>
            <pc:docMk/>
            <pc:sldMk cId="3051075257" sldId="3840"/>
            <ac:picMk id="2" creationId="{6B47A947-B5D3-CE57-3978-3490017F3F85}"/>
          </ac:picMkLst>
        </pc:picChg>
        <pc:picChg chg="add mod">
          <ac:chgData name="Angelina Stavniiciuc" userId="613092eb-fa37-4482-8cf5-d038827676c3" providerId="ADAL" clId="{9A35600A-4CF5-4AD2-9474-56EB62AFF247}" dt="2022-05-30T17:47:42.390" v="344" actId="1076"/>
          <ac:picMkLst>
            <pc:docMk/>
            <pc:sldMk cId="3051075257" sldId="3840"/>
            <ac:picMk id="5" creationId="{B182FB28-64EF-E4EF-32E3-260FC9C4055B}"/>
          </ac:picMkLst>
        </pc:picChg>
        <pc:picChg chg="add mod">
          <ac:chgData name="Angelina Stavniiciuc" userId="613092eb-fa37-4482-8cf5-d038827676c3" providerId="ADAL" clId="{9A35600A-4CF5-4AD2-9474-56EB62AFF247}" dt="2022-05-30T17:47:33.510" v="343" actId="1076"/>
          <ac:picMkLst>
            <pc:docMk/>
            <pc:sldMk cId="3051075257" sldId="3840"/>
            <ac:picMk id="8" creationId="{8F4E29D8-7468-4ADF-6FD1-211D98878646}"/>
          </ac:picMkLst>
        </pc:picChg>
      </pc:sldChg>
      <pc:sldChg chg="addSp delSp modSp add mod">
        <pc:chgData name="Angelina Stavniiciuc" userId="613092eb-fa37-4482-8cf5-d038827676c3" providerId="ADAL" clId="{9A35600A-4CF5-4AD2-9474-56EB62AFF247}" dt="2022-05-30T18:06:22.040" v="435" actId="1076"/>
        <pc:sldMkLst>
          <pc:docMk/>
          <pc:sldMk cId="3766347281" sldId="3841"/>
        </pc:sldMkLst>
        <pc:spChg chg="add del">
          <ac:chgData name="Angelina Stavniiciuc" userId="613092eb-fa37-4482-8cf5-d038827676c3" providerId="ADAL" clId="{9A35600A-4CF5-4AD2-9474-56EB62AFF247}" dt="2022-05-30T18:01:33.645" v="380"/>
          <ac:spMkLst>
            <pc:docMk/>
            <pc:sldMk cId="3766347281" sldId="3841"/>
            <ac:spMk id="2" creationId="{48E41D3B-4567-4D84-751D-B08107CA5B38}"/>
          </ac:spMkLst>
        </pc:spChg>
        <pc:spChg chg="mod">
          <ac:chgData name="Angelina Stavniiciuc" userId="613092eb-fa37-4482-8cf5-d038827676c3" providerId="ADAL" clId="{9A35600A-4CF5-4AD2-9474-56EB62AFF247}" dt="2022-05-30T18:05:10.690" v="414" actId="1076"/>
          <ac:spMkLst>
            <pc:docMk/>
            <pc:sldMk cId="3766347281" sldId="3841"/>
            <ac:spMk id="9" creationId="{78260B10-25FE-445D-A9FD-06B618F1B961}"/>
          </ac:spMkLst>
        </pc:spChg>
        <pc:spChg chg="mod">
          <ac:chgData name="Angelina Stavniiciuc" userId="613092eb-fa37-4482-8cf5-d038827676c3" providerId="ADAL" clId="{9A35600A-4CF5-4AD2-9474-56EB62AFF247}" dt="2022-05-30T18:05:35.335" v="429" actId="113"/>
          <ac:spMkLst>
            <pc:docMk/>
            <pc:sldMk cId="3766347281" sldId="3841"/>
            <ac:spMk id="11" creationId="{52F4672A-7753-AE24-35FD-D4C14CEED51C}"/>
          </ac:spMkLst>
        </pc:spChg>
        <pc:spChg chg="del">
          <ac:chgData name="Angelina Stavniiciuc" userId="613092eb-fa37-4482-8cf5-d038827676c3" providerId="ADAL" clId="{9A35600A-4CF5-4AD2-9474-56EB62AFF247}" dt="2022-05-30T18:01:23.047" v="377" actId="478"/>
          <ac:spMkLst>
            <pc:docMk/>
            <pc:sldMk cId="3766347281" sldId="3841"/>
            <ac:spMk id="15" creationId="{6F0FE220-D644-EE17-864B-30C4B04149A7}"/>
          </ac:spMkLst>
        </pc:spChg>
        <pc:spChg chg="add del">
          <ac:chgData name="Angelina Stavniiciuc" userId="613092eb-fa37-4482-8cf5-d038827676c3" providerId="ADAL" clId="{9A35600A-4CF5-4AD2-9474-56EB62AFF247}" dt="2022-05-30T18:03:08.628" v="397" actId="22"/>
          <ac:spMkLst>
            <pc:docMk/>
            <pc:sldMk cId="3766347281" sldId="3841"/>
            <ac:spMk id="17" creationId="{69BEDF4B-FEAF-7DE3-13CD-EC6A81B7718A}"/>
          </ac:spMkLst>
        </pc:spChg>
        <pc:spChg chg="add mod">
          <ac:chgData name="Angelina Stavniiciuc" userId="613092eb-fa37-4482-8cf5-d038827676c3" providerId="ADAL" clId="{9A35600A-4CF5-4AD2-9474-56EB62AFF247}" dt="2022-05-30T18:05:39.913" v="430" actId="113"/>
          <ac:spMkLst>
            <pc:docMk/>
            <pc:sldMk cId="3766347281" sldId="3841"/>
            <ac:spMk id="19" creationId="{146DA997-8A9A-4D09-CDE2-4431F64AAB1E}"/>
          </ac:spMkLst>
        </pc:spChg>
        <pc:spChg chg="add del">
          <ac:chgData name="Angelina Stavniiciuc" userId="613092eb-fa37-4482-8cf5-d038827676c3" providerId="ADAL" clId="{9A35600A-4CF5-4AD2-9474-56EB62AFF247}" dt="2022-05-30T18:04:15.795" v="410" actId="22"/>
          <ac:spMkLst>
            <pc:docMk/>
            <pc:sldMk cId="3766347281" sldId="3841"/>
            <ac:spMk id="23" creationId="{D12E7A11-480C-F098-96D6-B109B6AE8FDE}"/>
          </ac:spMkLst>
        </pc:spChg>
        <pc:spChg chg="add mod">
          <ac:chgData name="Angelina Stavniiciuc" userId="613092eb-fa37-4482-8cf5-d038827676c3" providerId="ADAL" clId="{9A35600A-4CF5-4AD2-9474-56EB62AFF247}" dt="2022-05-30T18:06:22.040" v="435" actId="1076"/>
          <ac:spMkLst>
            <pc:docMk/>
            <pc:sldMk cId="3766347281" sldId="3841"/>
            <ac:spMk id="25" creationId="{4CF8F812-8232-29A2-71C9-FF5E9C9BD1AC}"/>
          </ac:spMkLst>
        </pc:spChg>
        <pc:picChg chg="add mod">
          <ac:chgData name="Angelina Stavniiciuc" userId="613092eb-fa37-4482-8cf5-d038827676c3" providerId="ADAL" clId="{9A35600A-4CF5-4AD2-9474-56EB62AFF247}" dt="2022-05-30T18:02:46.864" v="392" actId="1076"/>
          <ac:picMkLst>
            <pc:docMk/>
            <pc:sldMk cId="3766347281" sldId="3841"/>
            <ac:picMk id="4" creationId="{D6E6CF32-0655-EBBF-6E6D-E26114A63FCC}"/>
          </ac:picMkLst>
        </pc:picChg>
        <pc:picChg chg="del">
          <ac:chgData name="Angelina Stavniiciuc" userId="613092eb-fa37-4482-8cf5-d038827676c3" providerId="ADAL" clId="{9A35600A-4CF5-4AD2-9474-56EB62AFF247}" dt="2022-05-30T18:01:25.015" v="378" actId="478"/>
          <ac:picMkLst>
            <pc:docMk/>
            <pc:sldMk cId="3766347281" sldId="3841"/>
            <ac:picMk id="5" creationId="{B182FB28-64EF-E4EF-32E3-260FC9C4055B}"/>
          </ac:picMkLst>
        </pc:picChg>
        <pc:picChg chg="del">
          <ac:chgData name="Angelina Stavniiciuc" userId="613092eb-fa37-4482-8cf5-d038827676c3" providerId="ADAL" clId="{9A35600A-4CF5-4AD2-9474-56EB62AFF247}" dt="2022-05-30T18:01:18.165" v="376" actId="478"/>
          <ac:picMkLst>
            <pc:docMk/>
            <pc:sldMk cId="3766347281" sldId="3841"/>
            <ac:picMk id="8" creationId="{8F4E29D8-7468-4ADF-6FD1-211D98878646}"/>
          </ac:picMkLst>
        </pc:picChg>
        <pc:picChg chg="add mod">
          <ac:chgData name="Angelina Stavniiciuc" userId="613092eb-fa37-4482-8cf5-d038827676c3" providerId="ADAL" clId="{9A35600A-4CF5-4AD2-9474-56EB62AFF247}" dt="2022-05-30T18:03:54.509" v="406" actId="14100"/>
          <ac:picMkLst>
            <pc:docMk/>
            <pc:sldMk cId="3766347281" sldId="3841"/>
            <ac:picMk id="12" creationId="{EA633A06-A605-5645-F375-C59D0417B433}"/>
          </ac:picMkLst>
        </pc:picChg>
      </pc:sldChg>
      <pc:sldChg chg="modSp add mod ord">
        <pc:chgData name="Angelina Stavniiciuc" userId="613092eb-fa37-4482-8cf5-d038827676c3" providerId="ADAL" clId="{9A35600A-4CF5-4AD2-9474-56EB62AFF247}" dt="2022-05-30T18:10:44.532" v="444" actId="20577"/>
        <pc:sldMkLst>
          <pc:docMk/>
          <pc:sldMk cId="1380587243" sldId="3842"/>
        </pc:sldMkLst>
        <pc:spChg chg="mod">
          <ac:chgData name="Angelina Stavniiciuc" userId="613092eb-fa37-4482-8cf5-d038827676c3" providerId="ADAL" clId="{9A35600A-4CF5-4AD2-9474-56EB62AFF247}" dt="2022-05-30T18:10:44.532" v="444" actId="20577"/>
          <ac:spMkLst>
            <pc:docMk/>
            <pc:sldMk cId="1380587243" sldId="3842"/>
            <ac:spMk id="2" creationId="{1EFC037F-9B04-45A9-8AE6-A8517884947F}"/>
          </ac:spMkLst>
        </pc:spChg>
      </pc:sldChg>
      <pc:sldChg chg="addSp delSp modSp add mod ord">
        <pc:chgData name="Angelina Stavniiciuc" userId="613092eb-fa37-4482-8cf5-d038827676c3" providerId="ADAL" clId="{9A35600A-4CF5-4AD2-9474-56EB62AFF247}" dt="2022-05-31T06:30:15.747" v="765"/>
        <pc:sldMkLst>
          <pc:docMk/>
          <pc:sldMk cId="3751340051" sldId="3843"/>
        </pc:sldMkLst>
        <pc:spChg chg="add del">
          <ac:chgData name="Angelina Stavniiciuc" userId="613092eb-fa37-4482-8cf5-d038827676c3" providerId="ADAL" clId="{9A35600A-4CF5-4AD2-9474-56EB62AFF247}" dt="2022-05-30T18:17:52.320" v="480"/>
          <ac:spMkLst>
            <pc:docMk/>
            <pc:sldMk cId="3751340051" sldId="3843"/>
            <ac:spMk id="2" creationId="{FD24C2D4-08ED-8395-F65E-43F568169492}"/>
          </ac:spMkLst>
        </pc:spChg>
        <pc:spChg chg="add del">
          <ac:chgData name="Angelina Stavniiciuc" userId="613092eb-fa37-4482-8cf5-d038827676c3" providerId="ADAL" clId="{9A35600A-4CF5-4AD2-9474-56EB62AFF247}" dt="2022-05-30T18:52:47.703" v="626"/>
          <ac:spMkLst>
            <pc:docMk/>
            <pc:sldMk cId="3751340051" sldId="3843"/>
            <ac:spMk id="6" creationId="{400ECA2B-D6C4-9E6D-D38B-DA2E78CE13E8}"/>
          </ac:spMkLst>
        </pc:spChg>
        <pc:spChg chg="add del">
          <ac:chgData name="Angelina Stavniiciuc" userId="613092eb-fa37-4482-8cf5-d038827676c3" providerId="ADAL" clId="{9A35600A-4CF5-4AD2-9474-56EB62AFF247}" dt="2022-05-30T18:53:58.964" v="636"/>
          <ac:spMkLst>
            <pc:docMk/>
            <pc:sldMk cId="3751340051" sldId="3843"/>
            <ac:spMk id="7" creationId="{4938B487-1CFB-9246-DAE3-03E741324CE0}"/>
          </ac:spMkLst>
        </pc:spChg>
        <pc:spChg chg="mod">
          <ac:chgData name="Angelina Stavniiciuc" userId="613092eb-fa37-4482-8cf5-d038827676c3" providerId="ADAL" clId="{9A35600A-4CF5-4AD2-9474-56EB62AFF247}" dt="2022-05-30T18:54:45.353" v="664" actId="122"/>
          <ac:spMkLst>
            <pc:docMk/>
            <pc:sldMk cId="3751340051" sldId="3843"/>
            <ac:spMk id="9" creationId="{78260B10-25FE-445D-A9FD-06B618F1B961}"/>
          </ac:spMkLst>
        </pc:spChg>
        <pc:spChg chg="del">
          <ac:chgData name="Angelina Stavniiciuc" userId="613092eb-fa37-4482-8cf5-d038827676c3" providerId="ADAL" clId="{9A35600A-4CF5-4AD2-9474-56EB62AFF247}" dt="2022-05-30T18:16:36.790" v="458" actId="478"/>
          <ac:spMkLst>
            <pc:docMk/>
            <pc:sldMk cId="3751340051" sldId="3843"/>
            <ac:spMk id="11" creationId="{52F4672A-7753-AE24-35FD-D4C14CEED51C}"/>
          </ac:spMkLst>
        </pc:spChg>
        <pc:spChg chg="del">
          <ac:chgData name="Angelina Stavniiciuc" userId="613092eb-fa37-4482-8cf5-d038827676c3" providerId="ADAL" clId="{9A35600A-4CF5-4AD2-9474-56EB62AFF247}" dt="2022-05-30T18:16:43.091" v="460" actId="478"/>
          <ac:spMkLst>
            <pc:docMk/>
            <pc:sldMk cId="3751340051" sldId="3843"/>
            <ac:spMk id="19" creationId="{146DA997-8A9A-4D09-CDE2-4431F64AAB1E}"/>
          </ac:spMkLst>
        </pc:spChg>
        <pc:spChg chg="mod">
          <ac:chgData name="Angelina Stavniiciuc" userId="613092eb-fa37-4482-8cf5-d038827676c3" providerId="ADAL" clId="{9A35600A-4CF5-4AD2-9474-56EB62AFF247}" dt="2022-05-30T18:55:02.980" v="667" actId="20577"/>
          <ac:spMkLst>
            <pc:docMk/>
            <pc:sldMk cId="3751340051" sldId="3843"/>
            <ac:spMk id="25" creationId="{4CF8F812-8232-29A2-71C9-FF5E9C9BD1AC}"/>
          </ac:spMkLst>
        </pc:spChg>
        <pc:picChg chg="del">
          <ac:chgData name="Angelina Stavniiciuc" userId="613092eb-fa37-4482-8cf5-d038827676c3" providerId="ADAL" clId="{9A35600A-4CF5-4AD2-9474-56EB62AFF247}" dt="2022-05-30T18:16:38.774" v="459" actId="478"/>
          <ac:picMkLst>
            <pc:docMk/>
            <pc:sldMk cId="3751340051" sldId="3843"/>
            <ac:picMk id="4" creationId="{D6E6CF32-0655-EBBF-6E6D-E26114A63FCC}"/>
          </ac:picMkLst>
        </pc:picChg>
        <pc:picChg chg="add mod">
          <ac:chgData name="Angelina Stavniiciuc" userId="613092eb-fa37-4482-8cf5-d038827676c3" providerId="ADAL" clId="{9A35600A-4CF5-4AD2-9474-56EB62AFF247}" dt="2022-05-30T18:54:54.598" v="665" actId="1076"/>
          <ac:picMkLst>
            <pc:docMk/>
            <pc:sldMk cId="3751340051" sldId="3843"/>
            <ac:picMk id="5" creationId="{B9DDC99B-BD2A-DB50-879D-A6F095E76EFC}"/>
          </ac:picMkLst>
        </pc:picChg>
        <pc:picChg chg="del">
          <ac:chgData name="Angelina Stavniiciuc" userId="613092eb-fa37-4482-8cf5-d038827676c3" providerId="ADAL" clId="{9A35600A-4CF5-4AD2-9474-56EB62AFF247}" dt="2022-05-30T18:16:45.202" v="461" actId="478"/>
          <ac:picMkLst>
            <pc:docMk/>
            <pc:sldMk cId="3751340051" sldId="3843"/>
            <ac:picMk id="12" creationId="{EA633A06-A605-5645-F375-C59D0417B433}"/>
          </ac:picMkLst>
        </pc:picChg>
      </pc:sldChg>
      <pc:sldChg chg="modSp add mod ord">
        <pc:chgData name="Angelina Stavniiciuc" userId="613092eb-fa37-4482-8cf5-d038827676c3" providerId="ADAL" clId="{9A35600A-4CF5-4AD2-9474-56EB62AFF247}" dt="2022-05-30T18:56:15.992" v="681" actId="20577"/>
        <pc:sldMkLst>
          <pc:docMk/>
          <pc:sldMk cId="2583638725" sldId="3844"/>
        </pc:sldMkLst>
        <pc:spChg chg="mod">
          <ac:chgData name="Angelina Stavniiciuc" userId="613092eb-fa37-4482-8cf5-d038827676c3" providerId="ADAL" clId="{9A35600A-4CF5-4AD2-9474-56EB62AFF247}" dt="2022-05-30T18:56:15.992" v="681" actId="20577"/>
          <ac:spMkLst>
            <pc:docMk/>
            <pc:sldMk cId="2583638725" sldId="3844"/>
            <ac:spMk id="2" creationId="{1EFC037F-9B04-45A9-8AE6-A8517884947F}"/>
          </ac:spMkLst>
        </pc:spChg>
      </pc:sldChg>
      <pc:sldChg chg="modSp add mod">
        <pc:chgData name="Angelina Stavniiciuc" userId="613092eb-fa37-4482-8cf5-d038827676c3" providerId="ADAL" clId="{9A35600A-4CF5-4AD2-9474-56EB62AFF247}" dt="2022-05-31T07:19:01.932" v="867" actId="20577"/>
        <pc:sldMkLst>
          <pc:docMk/>
          <pc:sldMk cId="144021503" sldId="3845"/>
        </pc:sldMkLst>
        <pc:spChg chg="mod">
          <ac:chgData name="Angelina Stavniiciuc" userId="613092eb-fa37-4482-8cf5-d038827676c3" providerId="ADAL" clId="{9A35600A-4CF5-4AD2-9474-56EB62AFF247}" dt="2022-05-31T07:19:01.932" v="867" actId="20577"/>
          <ac:spMkLst>
            <pc:docMk/>
            <pc:sldMk cId="144021503" sldId="3845"/>
            <ac:spMk id="2" creationId="{1EFC037F-9B04-45A9-8AE6-A8517884947F}"/>
          </ac:spMkLst>
        </pc:spChg>
      </pc:sldChg>
      <pc:sldChg chg="modSp add mod">
        <pc:chgData name="Angelina Stavniiciuc" userId="613092eb-fa37-4482-8cf5-d038827676c3" providerId="ADAL" clId="{9A35600A-4CF5-4AD2-9474-56EB62AFF247}" dt="2022-05-30T18:57:07.490" v="707" actId="20577"/>
        <pc:sldMkLst>
          <pc:docMk/>
          <pc:sldMk cId="1696205093" sldId="3846"/>
        </pc:sldMkLst>
        <pc:spChg chg="mod">
          <ac:chgData name="Angelina Stavniiciuc" userId="613092eb-fa37-4482-8cf5-d038827676c3" providerId="ADAL" clId="{9A35600A-4CF5-4AD2-9474-56EB62AFF247}" dt="2022-05-30T18:57:07.490" v="707" actId="20577"/>
          <ac:spMkLst>
            <pc:docMk/>
            <pc:sldMk cId="1696205093" sldId="3846"/>
            <ac:spMk id="2" creationId="{1EFC037F-9B04-45A9-8AE6-A8517884947F}"/>
          </ac:spMkLst>
        </pc:spChg>
      </pc:sldChg>
      <pc:sldChg chg="modSp add mod">
        <pc:chgData name="Angelina Stavniiciuc" userId="613092eb-fa37-4482-8cf5-d038827676c3" providerId="ADAL" clId="{9A35600A-4CF5-4AD2-9474-56EB62AFF247}" dt="2022-06-01T08:31:52.722" v="1471" actId="1076"/>
        <pc:sldMkLst>
          <pc:docMk/>
          <pc:sldMk cId="2373789967" sldId="3847"/>
        </pc:sldMkLst>
        <pc:spChg chg="mod">
          <ac:chgData name="Angelina Stavniiciuc" userId="613092eb-fa37-4482-8cf5-d038827676c3" providerId="ADAL" clId="{9A35600A-4CF5-4AD2-9474-56EB62AFF247}" dt="2022-06-01T08:31:52.722" v="1471" actId="1076"/>
          <ac:spMkLst>
            <pc:docMk/>
            <pc:sldMk cId="2373789967" sldId="3847"/>
            <ac:spMk id="2" creationId="{1EFC037F-9B04-45A9-8AE6-A8517884947F}"/>
          </ac:spMkLst>
        </pc:spChg>
      </pc:sldChg>
      <pc:sldChg chg="modSp add mod">
        <pc:chgData name="Angelina Stavniiciuc" userId="613092eb-fa37-4482-8cf5-d038827676c3" providerId="ADAL" clId="{9A35600A-4CF5-4AD2-9474-56EB62AFF247}" dt="2022-05-30T19:00:29.612" v="761" actId="20577"/>
        <pc:sldMkLst>
          <pc:docMk/>
          <pc:sldMk cId="1169330984" sldId="3848"/>
        </pc:sldMkLst>
        <pc:spChg chg="mod">
          <ac:chgData name="Angelina Stavniiciuc" userId="613092eb-fa37-4482-8cf5-d038827676c3" providerId="ADAL" clId="{9A35600A-4CF5-4AD2-9474-56EB62AFF247}" dt="2022-05-30T19:00:29.612" v="761" actId="20577"/>
          <ac:spMkLst>
            <pc:docMk/>
            <pc:sldMk cId="1169330984" sldId="3848"/>
            <ac:spMk id="2" creationId="{1EFC037F-9B04-45A9-8AE6-A8517884947F}"/>
          </ac:spMkLst>
        </pc:spChg>
      </pc:sldChg>
      <pc:sldChg chg="addSp delSp modSp add mod ord">
        <pc:chgData name="Angelina Stavniiciuc" userId="613092eb-fa37-4482-8cf5-d038827676c3" providerId="ADAL" clId="{9A35600A-4CF5-4AD2-9474-56EB62AFF247}" dt="2022-05-31T06:30:54.462" v="783" actId="1076"/>
        <pc:sldMkLst>
          <pc:docMk/>
          <pc:sldMk cId="1013090063" sldId="3849"/>
        </pc:sldMkLst>
        <pc:spChg chg="mod">
          <ac:chgData name="Angelina Stavniiciuc" userId="613092eb-fa37-4482-8cf5-d038827676c3" providerId="ADAL" clId="{9A35600A-4CF5-4AD2-9474-56EB62AFF247}" dt="2022-05-31T06:30:45.759" v="779" actId="26606"/>
          <ac:spMkLst>
            <pc:docMk/>
            <pc:sldMk cId="1013090063" sldId="3849"/>
            <ac:spMk id="9" creationId="{78260B10-25FE-445D-A9FD-06B618F1B961}"/>
          </ac:spMkLst>
        </pc:spChg>
        <pc:spChg chg="mod">
          <ac:chgData name="Angelina Stavniiciuc" userId="613092eb-fa37-4482-8cf5-d038827676c3" providerId="ADAL" clId="{9A35600A-4CF5-4AD2-9474-56EB62AFF247}" dt="2022-05-31T06:30:45.759" v="779" actId="26606"/>
          <ac:spMkLst>
            <pc:docMk/>
            <pc:sldMk cId="1013090063" sldId="3849"/>
            <ac:spMk id="14" creationId="{8A5B9DFF-1E65-43C9-B2DE-90CD91DFAE1A}"/>
          </ac:spMkLst>
        </pc:spChg>
        <pc:spChg chg="del">
          <ac:chgData name="Angelina Stavniiciuc" userId="613092eb-fa37-4482-8cf5-d038827676c3" providerId="ADAL" clId="{9A35600A-4CF5-4AD2-9474-56EB62AFF247}" dt="2022-05-31T06:30:29.510" v="769" actId="478"/>
          <ac:spMkLst>
            <pc:docMk/>
            <pc:sldMk cId="1013090063" sldId="3849"/>
            <ac:spMk id="25" creationId="{4CF8F812-8232-29A2-71C9-FF5E9C9BD1AC}"/>
          </ac:spMkLst>
        </pc:spChg>
        <pc:spChg chg="del">
          <ac:chgData name="Angelina Stavniiciuc" userId="613092eb-fa37-4482-8cf5-d038827676c3" providerId="ADAL" clId="{9A35600A-4CF5-4AD2-9474-56EB62AFF247}" dt="2022-05-31T06:30:45.759" v="779" actId="26606"/>
          <ac:spMkLst>
            <pc:docMk/>
            <pc:sldMk cId="1013090063" sldId="3849"/>
            <ac:spMk id="32" creationId="{8A7BA06D-B3FF-4E91-8639-B4569AE3AA23}"/>
          </ac:spMkLst>
        </pc:spChg>
        <pc:spChg chg="del">
          <ac:chgData name="Angelina Stavniiciuc" userId="613092eb-fa37-4482-8cf5-d038827676c3" providerId="ADAL" clId="{9A35600A-4CF5-4AD2-9474-56EB62AFF247}" dt="2022-05-31T06:30:45.759" v="779" actId="26606"/>
          <ac:spMkLst>
            <pc:docMk/>
            <pc:sldMk cId="1013090063" sldId="3849"/>
            <ac:spMk id="34" creationId="{2B30C86D-5A07-48BC-9C9D-6F9A2DB1E9E1}"/>
          </ac:spMkLst>
        </pc:spChg>
        <pc:spChg chg="del">
          <ac:chgData name="Angelina Stavniiciuc" userId="613092eb-fa37-4482-8cf5-d038827676c3" providerId="ADAL" clId="{9A35600A-4CF5-4AD2-9474-56EB62AFF247}" dt="2022-05-31T06:30:45.759" v="779" actId="26606"/>
          <ac:spMkLst>
            <pc:docMk/>
            <pc:sldMk cId="1013090063" sldId="3849"/>
            <ac:spMk id="36" creationId="{407C9FC5-0C1E-42A8-97E6-F940775A0575}"/>
          </ac:spMkLst>
        </pc:spChg>
        <pc:spChg chg="del">
          <ac:chgData name="Angelina Stavniiciuc" userId="613092eb-fa37-4482-8cf5-d038827676c3" providerId="ADAL" clId="{9A35600A-4CF5-4AD2-9474-56EB62AFF247}" dt="2022-05-31T06:30:45.759" v="779" actId="26606"/>
          <ac:spMkLst>
            <pc:docMk/>
            <pc:sldMk cId="1013090063" sldId="3849"/>
            <ac:spMk id="38" creationId="{9EE371B4-A1D9-4EFE-8FE1-000495831EFA}"/>
          </ac:spMkLst>
        </pc:spChg>
        <pc:spChg chg="del">
          <ac:chgData name="Angelina Stavniiciuc" userId="613092eb-fa37-4482-8cf5-d038827676c3" providerId="ADAL" clId="{9A35600A-4CF5-4AD2-9474-56EB62AFF247}" dt="2022-05-31T06:30:45.759" v="779" actId="26606"/>
          <ac:spMkLst>
            <pc:docMk/>
            <pc:sldMk cId="1013090063" sldId="3849"/>
            <ac:spMk id="40" creationId="{2E19C174-9C7C-461E-970B-432019901562}"/>
          </ac:spMkLst>
        </pc:spChg>
        <pc:spChg chg="add">
          <ac:chgData name="Angelina Stavniiciuc" userId="613092eb-fa37-4482-8cf5-d038827676c3" providerId="ADAL" clId="{9A35600A-4CF5-4AD2-9474-56EB62AFF247}" dt="2022-05-31T06:30:45.759" v="779" actId="26606"/>
          <ac:spMkLst>
            <pc:docMk/>
            <pc:sldMk cId="1013090063" sldId="3849"/>
            <ac:spMk id="71" creationId="{8A7BA06D-B3FF-4E91-8639-B4569AE3AA23}"/>
          </ac:spMkLst>
        </pc:spChg>
        <pc:spChg chg="add">
          <ac:chgData name="Angelina Stavniiciuc" userId="613092eb-fa37-4482-8cf5-d038827676c3" providerId="ADAL" clId="{9A35600A-4CF5-4AD2-9474-56EB62AFF247}" dt="2022-05-31T06:30:45.759" v="779" actId="26606"/>
          <ac:spMkLst>
            <pc:docMk/>
            <pc:sldMk cId="1013090063" sldId="3849"/>
            <ac:spMk id="73" creationId="{2B30C86D-5A07-48BC-9C9D-6F9A2DB1E9E1}"/>
          </ac:spMkLst>
        </pc:spChg>
        <pc:spChg chg="add">
          <ac:chgData name="Angelina Stavniiciuc" userId="613092eb-fa37-4482-8cf5-d038827676c3" providerId="ADAL" clId="{9A35600A-4CF5-4AD2-9474-56EB62AFF247}" dt="2022-05-31T06:30:45.759" v="779" actId="26606"/>
          <ac:spMkLst>
            <pc:docMk/>
            <pc:sldMk cId="1013090063" sldId="3849"/>
            <ac:spMk id="75" creationId="{3301E07F-4F79-4B58-8698-EF24DC1ECDBF}"/>
          </ac:spMkLst>
        </pc:spChg>
        <pc:spChg chg="add">
          <ac:chgData name="Angelina Stavniiciuc" userId="613092eb-fa37-4482-8cf5-d038827676c3" providerId="ADAL" clId="{9A35600A-4CF5-4AD2-9474-56EB62AFF247}" dt="2022-05-31T06:30:45.759" v="779" actId="26606"/>
          <ac:spMkLst>
            <pc:docMk/>
            <pc:sldMk cId="1013090063" sldId="3849"/>
            <ac:spMk id="77" creationId="{E58B2195-5055-402F-A3E7-53FF0E4980C3}"/>
          </ac:spMkLst>
        </pc:spChg>
        <pc:spChg chg="add">
          <ac:chgData name="Angelina Stavniiciuc" userId="613092eb-fa37-4482-8cf5-d038827676c3" providerId="ADAL" clId="{9A35600A-4CF5-4AD2-9474-56EB62AFF247}" dt="2022-05-31T06:30:45.759" v="779" actId="26606"/>
          <ac:spMkLst>
            <pc:docMk/>
            <pc:sldMk cId="1013090063" sldId="3849"/>
            <ac:spMk id="79" creationId="{9EE6F773-742A-491A-9A00-A2A150DF500A}"/>
          </ac:spMkLst>
        </pc:spChg>
        <pc:picChg chg="del">
          <ac:chgData name="Angelina Stavniiciuc" userId="613092eb-fa37-4482-8cf5-d038827676c3" providerId="ADAL" clId="{9A35600A-4CF5-4AD2-9474-56EB62AFF247}" dt="2022-05-31T06:30:31.354" v="770" actId="478"/>
          <ac:picMkLst>
            <pc:docMk/>
            <pc:sldMk cId="1013090063" sldId="3849"/>
            <ac:picMk id="5" creationId="{B9DDC99B-BD2A-DB50-879D-A6F095E76EFC}"/>
          </ac:picMkLst>
        </pc:picChg>
        <pc:picChg chg="add mod">
          <ac:chgData name="Angelina Stavniiciuc" userId="613092eb-fa37-4482-8cf5-d038827676c3" providerId="ADAL" clId="{9A35600A-4CF5-4AD2-9474-56EB62AFF247}" dt="2022-05-31T06:30:54.462" v="783" actId="1076"/>
          <ac:picMkLst>
            <pc:docMk/>
            <pc:sldMk cId="1013090063" sldId="3849"/>
            <ac:picMk id="4098" creationId="{3F588B05-5F45-C1E5-EF93-DF367CCF763A}"/>
          </ac:picMkLst>
        </pc:picChg>
      </pc:sldChg>
      <pc:sldChg chg="addSp delSp modSp add mod ord">
        <pc:chgData name="Angelina Stavniiciuc" userId="613092eb-fa37-4482-8cf5-d038827676c3" providerId="ADAL" clId="{9A35600A-4CF5-4AD2-9474-56EB62AFF247}" dt="2022-05-31T06:45:34.703" v="831" actId="20577"/>
        <pc:sldMkLst>
          <pc:docMk/>
          <pc:sldMk cId="276442054" sldId="3850"/>
        </pc:sldMkLst>
        <pc:spChg chg="mod">
          <ac:chgData name="Angelina Stavniiciuc" userId="613092eb-fa37-4482-8cf5-d038827676c3" providerId="ADAL" clId="{9A35600A-4CF5-4AD2-9474-56EB62AFF247}" dt="2022-05-31T06:34:41.112" v="808" actId="20577"/>
          <ac:spMkLst>
            <pc:docMk/>
            <pc:sldMk cId="276442054" sldId="3850"/>
            <ac:spMk id="9" creationId="{78260B10-25FE-445D-A9FD-06B618F1B961}"/>
          </ac:spMkLst>
        </pc:spChg>
        <pc:spChg chg="add mod">
          <ac:chgData name="Angelina Stavniiciuc" userId="613092eb-fa37-4482-8cf5-d038827676c3" providerId="ADAL" clId="{9A35600A-4CF5-4AD2-9474-56EB62AFF247}" dt="2022-05-31T06:45:34.703" v="831" actId="20577"/>
          <ac:spMkLst>
            <pc:docMk/>
            <pc:sldMk cId="276442054" sldId="3850"/>
            <ac:spMk id="12" creationId="{161A055D-ADC1-50BC-76FF-5C25A57AF17A}"/>
          </ac:spMkLst>
        </pc:spChg>
        <pc:spChg chg="del mod">
          <ac:chgData name="Angelina Stavniiciuc" userId="613092eb-fa37-4482-8cf5-d038827676c3" providerId="ADAL" clId="{9A35600A-4CF5-4AD2-9474-56EB62AFF247}" dt="2022-05-31T06:33:51.576" v="790"/>
          <ac:spMkLst>
            <pc:docMk/>
            <pc:sldMk cId="276442054" sldId="3850"/>
            <ac:spMk id="25" creationId="{4CF8F812-8232-29A2-71C9-FF5E9C9BD1AC}"/>
          </ac:spMkLst>
        </pc:spChg>
        <pc:picChg chg="del">
          <ac:chgData name="Angelina Stavniiciuc" userId="613092eb-fa37-4482-8cf5-d038827676c3" providerId="ADAL" clId="{9A35600A-4CF5-4AD2-9474-56EB62AFF247}" dt="2022-05-31T06:33:51.576" v="788" actId="478"/>
          <ac:picMkLst>
            <pc:docMk/>
            <pc:sldMk cId="276442054" sldId="3850"/>
            <ac:picMk id="5" creationId="{B9DDC99B-BD2A-DB50-879D-A6F095E76EFC}"/>
          </ac:picMkLst>
        </pc:picChg>
      </pc:sldChg>
      <pc:sldChg chg="addSp delSp modSp add mod addAnim delAnim setClrOvrMap">
        <pc:chgData name="Angelina Stavniiciuc" userId="613092eb-fa37-4482-8cf5-d038827676c3" providerId="ADAL" clId="{9A35600A-4CF5-4AD2-9474-56EB62AFF247}" dt="2022-05-31T06:48:49.546" v="857" actId="1076"/>
        <pc:sldMkLst>
          <pc:docMk/>
          <pc:sldMk cId="3458257087" sldId="3851"/>
        </pc:sldMkLst>
        <pc:spChg chg="mod">
          <ac:chgData name="Angelina Stavniiciuc" userId="613092eb-fa37-4482-8cf5-d038827676c3" providerId="ADAL" clId="{9A35600A-4CF5-4AD2-9474-56EB62AFF247}" dt="2022-05-31T06:47:36.619" v="849" actId="1076"/>
          <ac:spMkLst>
            <pc:docMk/>
            <pc:sldMk cId="3458257087" sldId="3851"/>
            <ac:spMk id="9" creationId="{78260B10-25FE-445D-A9FD-06B618F1B961}"/>
          </ac:spMkLst>
        </pc:spChg>
        <pc:spChg chg="del mod">
          <ac:chgData name="Angelina Stavniiciuc" userId="613092eb-fa37-4482-8cf5-d038827676c3" providerId="ADAL" clId="{9A35600A-4CF5-4AD2-9474-56EB62AFF247}" dt="2022-05-31T06:47:06.553" v="838" actId="478"/>
          <ac:spMkLst>
            <pc:docMk/>
            <pc:sldMk cId="3458257087" sldId="3851"/>
            <ac:spMk id="12" creationId="{161A055D-ADC1-50BC-76FF-5C25A57AF17A}"/>
          </ac:spMkLst>
        </pc:spChg>
        <pc:spChg chg="mod ord">
          <ac:chgData name="Angelina Stavniiciuc" userId="613092eb-fa37-4482-8cf5-d038827676c3" providerId="ADAL" clId="{9A35600A-4CF5-4AD2-9474-56EB62AFF247}" dt="2022-05-31T06:47:20.535" v="843" actId="26606"/>
          <ac:spMkLst>
            <pc:docMk/>
            <pc:sldMk cId="3458257087" sldId="3851"/>
            <ac:spMk id="14" creationId="{8A5B9DFF-1E65-43C9-B2DE-90CD91DFAE1A}"/>
          </ac:spMkLst>
        </pc:spChg>
        <pc:spChg chg="add del">
          <ac:chgData name="Angelina Stavniiciuc" userId="613092eb-fa37-4482-8cf5-d038827676c3" providerId="ADAL" clId="{9A35600A-4CF5-4AD2-9474-56EB62AFF247}" dt="2022-05-31T06:47:20.535" v="843" actId="26606"/>
          <ac:spMkLst>
            <pc:docMk/>
            <pc:sldMk cId="3458257087" sldId="3851"/>
            <ac:spMk id="32" creationId="{8A7BA06D-B3FF-4E91-8639-B4569AE3AA23}"/>
          </ac:spMkLst>
        </pc:spChg>
        <pc:spChg chg="add del">
          <ac:chgData name="Angelina Stavniiciuc" userId="613092eb-fa37-4482-8cf5-d038827676c3" providerId="ADAL" clId="{9A35600A-4CF5-4AD2-9474-56EB62AFF247}" dt="2022-05-31T06:47:20.535" v="843" actId="26606"/>
          <ac:spMkLst>
            <pc:docMk/>
            <pc:sldMk cId="3458257087" sldId="3851"/>
            <ac:spMk id="34" creationId="{2B30C86D-5A07-48BC-9C9D-6F9A2DB1E9E1}"/>
          </ac:spMkLst>
        </pc:spChg>
        <pc:spChg chg="add del">
          <ac:chgData name="Angelina Stavniiciuc" userId="613092eb-fa37-4482-8cf5-d038827676c3" providerId="ADAL" clId="{9A35600A-4CF5-4AD2-9474-56EB62AFF247}" dt="2022-05-31T06:47:20.535" v="843" actId="26606"/>
          <ac:spMkLst>
            <pc:docMk/>
            <pc:sldMk cId="3458257087" sldId="3851"/>
            <ac:spMk id="36" creationId="{407C9FC5-0C1E-42A8-97E6-F940775A0575}"/>
          </ac:spMkLst>
        </pc:spChg>
        <pc:spChg chg="add del">
          <ac:chgData name="Angelina Stavniiciuc" userId="613092eb-fa37-4482-8cf5-d038827676c3" providerId="ADAL" clId="{9A35600A-4CF5-4AD2-9474-56EB62AFF247}" dt="2022-05-31T06:47:20.535" v="843" actId="26606"/>
          <ac:spMkLst>
            <pc:docMk/>
            <pc:sldMk cId="3458257087" sldId="3851"/>
            <ac:spMk id="38" creationId="{9EE371B4-A1D9-4EFE-8FE1-000495831EFA}"/>
          </ac:spMkLst>
        </pc:spChg>
        <pc:spChg chg="add del">
          <ac:chgData name="Angelina Stavniiciuc" userId="613092eb-fa37-4482-8cf5-d038827676c3" providerId="ADAL" clId="{9A35600A-4CF5-4AD2-9474-56EB62AFF247}" dt="2022-05-31T06:47:20.535" v="843" actId="26606"/>
          <ac:spMkLst>
            <pc:docMk/>
            <pc:sldMk cId="3458257087" sldId="3851"/>
            <ac:spMk id="40" creationId="{2E19C174-9C7C-461E-970B-432019901562}"/>
          </ac:spMkLst>
        </pc:spChg>
        <pc:spChg chg="add del">
          <ac:chgData name="Angelina Stavniiciuc" userId="613092eb-fa37-4482-8cf5-d038827676c3" providerId="ADAL" clId="{9A35600A-4CF5-4AD2-9474-56EB62AFF247}" dt="2022-05-31T06:47:20.504" v="842" actId="26606"/>
          <ac:spMkLst>
            <pc:docMk/>
            <pc:sldMk cId="3458257087" sldId="3851"/>
            <ac:spMk id="71" creationId="{8A7BA06D-B3FF-4E91-8639-B4569AE3AA23}"/>
          </ac:spMkLst>
        </pc:spChg>
        <pc:spChg chg="add del">
          <ac:chgData name="Angelina Stavniiciuc" userId="613092eb-fa37-4482-8cf5-d038827676c3" providerId="ADAL" clId="{9A35600A-4CF5-4AD2-9474-56EB62AFF247}" dt="2022-05-31T06:47:20.504" v="842" actId="26606"/>
          <ac:spMkLst>
            <pc:docMk/>
            <pc:sldMk cId="3458257087" sldId="3851"/>
            <ac:spMk id="73" creationId="{2B30C86D-5A07-48BC-9C9D-6F9A2DB1E9E1}"/>
          </ac:spMkLst>
        </pc:spChg>
        <pc:spChg chg="add del">
          <ac:chgData name="Angelina Stavniiciuc" userId="613092eb-fa37-4482-8cf5-d038827676c3" providerId="ADAL" clId="{9A35600A-4CF5-4AD2-9474-56EB62AFF247}" dt="2022-05-31T06:47:20.504" v="842" actId="26606"/>
          <ac:spMkLst>
            <pc:docMk/>
            <pc:sldMk cId="3458257087" sldId="3851"/>
            <ac:spMk id="75" creationId="{0671A8AE-40A1-4631-A6B8-581AFF065482}"/>
          </ac:spMkLst>
        </pc:spChg>
        <pc:spChg chg="add del">
          <ac:chgData name="Angelina Stavniiciuc" userId="613092eb-fa37-4482-8cf5-d038827676c3" providerId="ADAL" clId="{9A35600A-4CF5-4AD2-9474-56EB62AFF247}" dt="2022-05-31T06:47:20.504" v="842" actId="26606"/>
          <ac:spMkLst>
            <pc:docMk/>
            <pc:sldMk cId="3458257087" sldId="3851"/>
            <ac:spMk id="77" creationId="{A44CD100-6267-4E62-AA64-2182A3A6A1C0}"/>
          </ac:spMkLst>
        </pc:spChg>
        <pc:spChg chg="add">
          <ac:chgData name="Angelina Stavniiciuc" userId="613092eb-fa37-4482-8cf5-d038827676c3" providerId="ADAL" clId="{9A35600A-4CF5-4AD2-9474-56EB62AFF247}" dt="2022-05-31T06:47:20.535" v="843" actId="26606"/>
          <ac:spMkLst>
            <pc:docMk/>
            <pc:sldMk cId="3458257087" sldId="3851"/>
            <ac:spMk id="79" creationId="{036F9B07-02BE-4BD5-BA9D-E91B8A456BEA}"/>
          </ac:spMkLst>
        </pc:spChg>
        <pc:spChg chg="add">
          <ac:chgData name="Angelina Stavniiciuc" userId="613092eb-fa37-4482-8cf5-d038827676c3" providerId="ADAL" clId="{9A35600A-4CF5-4AD2-9474-56EB62AFF247}" dt="2022-05-31T06:47:20.535" v="843" actId="26606"/>
          <ac:spMkLst>
            <pc:docMk/>
            <pc:sldMk cId="3458257087" sldId="3851"/>
            <ac:spMk id="5124" creationId="{8A7BA06D-B3FF-4E91-8639-B4569AE3AA23}"/>
          </ac:spMkLst>
        </pc:spChg>
        <pc:spChg chg="add">
          <ac:chgData name="Angelina Stavniiciuc" userId="613092eb-fa37-4482-8cf5-d038827676c3" providerId="ADAL" clId="{9A35600A-4CF5-4AD2-9474-56EB62AFF247}" dt="2022-05-31T06:47:20.535" v="843" actId="26606"/>
          <ac:spMkLst>
            <pc:docMk/>
            <pc:sldMk cId="3458257087" sldId="3851"/>
            <ac:spMk id="5125" creationId="{2B30C86D-5A07-48BC-9C9D-6F9A2DB1E9E1}"/>
          </ac:spMkLst>
        </pc:spChg>
        <pc:spChg chg="add">
          <ac:chgData name="Angelina Stavniiciuc" userId="613092eb-fa37-4482-8cf5-d038827676c3" providerId="ADAL" clId="{9A35600A-4CF5-4AD2-9474-56EB62AFF247}" dt="2022-05-31T06:47:20.535" v="843" actId="26606"/>
          <ac:spMkLst>
            <pc:docMk/>
            <pc:sldMk cId="3458257087" sldId="3851"/>
            <ac:spMk id="5126" creationId="{D0461F72-A27E-48C5-A99A-B5EEDA7456F9}"/>
          </ac:spMkLst>
        </pc:spChg>
        <pc:spChg chg="add">
          <ac:chgData name="Angelina Stavniiciuc" userId="613092eb-fa37-4482-8cf5-d038827676c3" providerId="ADAL" clId="{9A35600A-4CF5-4AD2-9474-56EB62AFF247}" dt="2022-05-31T06:47:20.535" v="843" actId="26606"/>
          <ac:spMkLst>
            <pc:docMk/>
            <pc:sldMk cId="3458257087" sldId="3851"/>
            <ac:spMk id="5127" creationId="{DF382E8D-312B-4792-A211-0BDE37F6F5F7}"/>
          </ac:spMkLst>
        </pc:spChg>
        <pc:picChg chg="add mod">
          <ac:chgData name="Angelina Stavniiciuc" userId="613092eb-fa37-4482-8cf5-d038827676c3" providerId="ADAL" clId="{9A35600A-4CF5-4AD2-9474-56EB62AFF247}" dt="2022-05-31T06:48:49.546" v="857" actId="1076"/>
          <ac:picMkLst>
            <pc:docMk/>
            <pc:sldMk cId="3458257087" sldId="3851"/>
            <ac:picMk id="2" creationId="{56E4AB42-AEE4-65A2-1055-BFBD6EA26979}"/>
          </ac:picMkLst>
        </pc:picChg>
        <pc:picChg chg="add del mod ord">
          <ac:chgData name="Angelina Stavniiciuc" userId="613092eb-fa37-4482-8cf5-d038827676c3" providerId="ADAL" clId="{9A35600A-4CF5-4AD2-9474-56EB62AFF247}" dt="2022-05-31T06:48:24.516" v="854" actId="478"/>
          <ac:picMkLst>
            <pc:docMk/>
            <pc:sldMk cId="3458257087" sldId="3851"/>
            <ac:picMk id="5122" creationId="{91984078-C49A-925B-01B8-8C8FE00A4092}"/>
          </ac:picMkLst>
        </pc:picChg>
      </pc:sldChg>
      <pc:sldChg chg="addSp delSp modSp add mod ord">
        <pc:chgData name="Angelina Stavniiciuc" userId="613092eb-fa37-4482-8cf5-d038827676c3" providerId="ADAL" clId="{9A35600A-4CF5-4AD2-9474-56EB62AFF247}" dt="2022-05-31T08:11:35.489" v="1066" actId="1076"/>
        <pc:sldMkLst>
          <pc:docMk/>
          <pc:sldMk cId="3614914190" sldId="3852"/>
        </pc:sldMkLst>
        <pc:spChg chg="add del">
          <ac:chgData name="Angelina Stavniiciuc" userId="613092eb-fa37-4482-8cf5-d038827676c3" providerId="ADAL" clId="{9A35600A-4CF5-4AD2-9474-56EB62AFF247}" dt="2022-05-31T07:21:45.244" v="892"/>
          <ac:spMkLst>
            <pc:docMk/>
            <pc:sldMk cId="3614914190" sldId="3852"/>
            <ac:spMk id="2" creationId="{12F0C434-3BEF-7B1D-C671-DA2E1B6951E6}"/>
          </ac:spMkLst>
        </pc:spChg>
        <pc:spChg chg="add del">
          <ac:chgData name="Angelina Stavniiciuc" userId="613092eb-fa37-4482-8cf5-d038827676c3" providerId="ADAL" clId="{9A35600A-4CF5-4AD2-9474-56EB62AFF247}" dt="2022-05-31T07:23:09.520" v="946"/>
          <ac:spMkLst>
            <pc:docMk/>
            <pc:sldMk cId="3614914190" sldId="3852"/>
            <ac:spMk id="3" creationId="{2E81BC97-16FB-0E10-8182-88531CEF90DC}"/>
          </ac:spMkLst>
        </pc:spChg>
        <pc:spChg chg="add del">
          <ac:chgData name="Angelina Stavniiciuc" userId="613092eb-fa37-4482-8cf5-d038827676c3" providerId="ADAL" clId="{9A35600A-4CF5-4AD2-9474-56EB62AFF247}" dt="2022-05-31T08:10:09.552" v="1033"/>
          <ac:spMkLst>
            <pc:docMk/>
            <pc:sldMk cId="3614914190" sldId="3852"/>
            <ac:spMk id="4" creationId="{CF4966F9-26B4-3419-4A2B-BDFB80E1815A}"/>
          </ac:spMkLst>
        </pc:spChg>
        <pc:spChg chg="mod">
          <ac:chgData name="Angelina Stavniiciuc" userId="613092eb-fa37-4482-8cf5-d038827676c3" providerId="ADAL" clId="{9A35600A-4CF5-4AD2-9474-56EB62AFF247}" dt="2022-05-31T08:11:35.489" v="1066" actId="1076"/>
          <ac:spMkLst>
            <pc:docMk/>
            <pc:sldMk cId="3614914190" sldId="3852"/>
            <ac:spMk id="9" creationId="{78260B10-25FE-445D-A9FD-06B618F1B961}"/>
          </ac:spMkLst>
        </pc:spChg>
        <pc:spChg chg="mod">
          <ac:chgData name="Angelina Stavniiciuc" userId="613092eb-fa37-4482-8cf5-d038827676c3" providerId="ADAL" clId="{9A35600A-4CF5-4AD2-9474-56EB62AFF247}" dt="2022-05-31T08:11:16.456" v="1056" actId="14100"/>
          <ac:spMkLst>
            <pc:docMk/>
            <pc:sldMk cId="3614914190" sldId="3852"/>
            <ac:spMk id="12" creationId="{161A055D-ADC1-50BC-76FF-5C25A57AF17A}"/>
          </ac:spMkLst>
        </pc:spChg>
      </pc:sldChg>
      <pc:sldChg chg="addSp delSp modSp add mod">
        <pc:chgData name="Angelina Stavniiciuc" userId="613092eb-fa37-4482-8cf5-d038827676c3" providerId="ADAL" clId="{9A35600A-4CF5-4AD2-9474-56EB62AFF247}" dt="2022-05-31T08:48:36.485" v="1161" actId="20577"/>
        <pc:sldMkLst>
          <pc:docMk/>
          <pc:sldMk cId="1194877025" sldId="3853"/>
        </pc:sldMkLst>
        <pc:spChg chg="add del">
          <ac:chgData name="Angelina Stavniiciuc" userId="613092eb-fa37-4482-8cf5-d038827676c3" providerId="ADAL" clId="{9A35600A-4CF5-4AD2-9474-56EB62AFF247}" dt="2022-05-31T08:35:45.444" v="1089"/>
          <ac:spMkLst>
            <pc:docMk/>
            <pc:sldMk cId="1194877025" sldId="3853"/>
            <ac:spMk id="2" creationId="{3D6FFF44-4C09-DF07-9032-1DF950D7ED88}"/>
          </ac:spMkLst>
        </pc:spChg>
        <pc:spChg chg="add del">
          <ac:chgData name="Angelina Stavniiciuc" userId="613092eb-fa37-4482-8cf5-d038827676c3" providerId="ADAL" clId="{9A35600A-4CF5-4AD2-9474-56EB62AFF247}" dt="2022-05-31T08:37:41.028" v="1096"/>
          <ac:spMkLst>
            <pc:docMk/>
            <pc:sldMk cId="1194877025" sldId="3853"/>
            <ac:spMk id="4" creationId="{2A49E694-0794-AB65-57E1-798D27472BE4}"/>
          </ac:spMkLst>
        </pc:spChg>
        <pc:spChg chg="add del">
          <ac:chgData name="Angelina Stavniiciuc" userId="613092eb-fa37-4482-8cf5-d038827676c3" providerId="ADAL" clId="{9A35600A-4CF5-4AD2-9474-56EB62AFF247}" dt="2022-05-31T08:39:55.760" v="1140"/>
          <ac:spMkLst>
            <pc:docMk/>
            <pc:sldMk cId="1194877025" sldId="3853"/>
            <ac:spMk id="5" creationId="{6ED3B663-1A99-0691-8DDB-8F4A64DEF323}"/>
          </ac:spMkLst>
        </pc:spChg>
        <pc:spChg chg="add del">
          <ac:chgData name="Angelina Stavniiciuc" userId="613092eb-fa37-4482-8cf5-d038827676c3" providerId="ADAL" clId="{9A35600A-4CF5-4AD2-9474-56EB62AFF247}" dt="2022-05-31T08:47:15.079" v="1149"/>
          <ac:spMkLst>
            <pc:docMk/>
            <pc:sldMk cId="1194877025" sldId="3853"/>
            <ac:spMk id="6" creationId="{3F41B7C2-056C-5C75-F177-13E1C013B695}"/>
          </ac:spMkLst>
        </pc:spChg>
        <pc:spChg chg="mod">
          <ac:chgData name="Angelina Stavniiciuc" userId="613092eb-fa37-4482-8cf5-d038827676c3" providerId="ADAL" clId="{9A35600A-4CF5-4AD2-9474-56EB62AFF247}" dt="2022-05-31T08:48:14.028" v="1160" actId="1076"/>
          <ac:spMkLst>
            <pc:docMk/>
            <pc:sldMk cId="1194877025" sldId="3853"/>
            <ac:spMk id="9" creationId="{78260B10-25FE-445D-A9FD-06B618F1B961}"/>
          </ac:spMkLst>
        </pc:spChg>
        <pc:spChg chg="add mod ord">
          <ac:chgData name="Angelina Stavniiciuc" userId="613092eb-fa37-4482-8cf5-d038827676c3" providerId="ADAL" clId="{9A35600A-4CF5-4AD2-9474-56EB62AFF247}" dt="2022-05-31T08:48:36.485" v="1161" actId="20577"/>
          <ac:spMkLst>
            <pc:docMk/>
            <pc:sldMk cId="1194877025" sldId="3853"/>
            <ac:spMk id="11" creationId="{D45BDFEF-93C2-E870-BB8F-480C91380D58}"/>
          </ac:spMkLst>
        </pc:spChg>
        <pc:spChg chg="del">
          <ac:chgData name="Angelina Stavniiciuc" userId="613092eb-fa37-4482-8cf5-d038827676c3" providerId="ADAL" clId="{9A35600A-4CF5-4AD2-9474-56EB62AFF247}" dt="2022-05-31T08:12:00.302" v="1068" actId="478"/>
          <ac:spMkLst>
            <pc:docMk/>
            <pc:sldMk cId="1194877025" sldId="3853"/>
            <ac:spMk id="12" creationId="{161A055D-ADC1-50BC-76FF-5C25A57AF17A}"/>
          </ac:spMkLst>
        </pc:spChg>
        <pc:spChg chg="mod ord">
          <ac:chgData name="Angelina Stavniiciuc" userId="613092eb-fa37-4482-8cf5-d038827676c3" providerId="ADAL" clId="{9A35600A-4CF5-4AD2-9474-56EB62AFF247}" dt="2022-05-31T08:39:25.469" v="1136" actId="26606"/>
          <ac:spMkLst>
            <pc:docMk/>
            <pc:sldMk cId="1194877025" sldId="3853"/>
            <ac:spMk id="14" creationId="{8A5B9DFF-1E65-43C9-B2DE-90CD91DFAE1A}"/>
          </ac:spMkLst>
        </pc:spChg>
        <pc:spChg chg="del">
          <ac:chgData name="Angelina Stavniiciuc" userId="613092eb-fa37-4482-8cf5-d038827676c3" providerId="ADAL" clId="{9A35600A-4CF5-4AD2-9474-56EB62AFF247}" dt="2022-05-31T08:39:25.469" v="1136" actId="26606"/>
          <ac:spMkLst>
            <pc:docMk/>
            <pc:sldMk cId="1194877025" sldId="3853"/>
            <ac:spMk id="32" creationId="{8A7BA06D-B3FF-4E91-8639-B4569AE3AA23}"/>
          </ac:spMkLst>
        </pc:spChg>
        <pc:spChg chg="del">
          <ac:chgData name="Angelina Stavniiciuc" userId="613092eb-fa37-4482-8cf5-d038827676c3" providerId="ADAL" clId="{9A35600A-4CF5-4AD2-9474-56EB62AFF247}" dt="2022-05-31T08:39:25.469" v="1136" actId="26606"/>
          <ac:spMkLst>
            <pc:docMk/>
            <pc:sldMk cId="1194877025" sldId="3853"/>
            <ac:spMk id="34" creationId="{2B30C86D-5A07-48BC-9C9D-6F9A2DB1E9E1}"/>
          </ac:spMkLst>
        </pc:spChg>
        <pc:spChg chg="del">
          <ac:chgData name="Angelina Stavniiciuc" userId="613092eb-fa37-4482-8cf5-d038827676c3" providerId="ADAL" clId="{9A35600A-4CF5-4AD2-9474-56EB62AFF247}" dt="2022-05-31T08:39:25.469" v="1136" actId="26606"/>
          <ac:spMkLst>
            <pc:docMk/>
            <pc:sldMk cId="1194877025" sldId="3853"/>
            <ac:spMk id="36" creationId="{407C9FC5-0C1E-42A8-97E6-F940775A0575}"/>
          </ac:spMkLst>
        </pc:spChg>
        <pc:spChg chg="del">
          <ac:chgData name="Angelina Stavniiciuc" userId="613092eb-fa37-4482-8cf5-d038827676c3" providerId="ADAL" clId="{9A35600A-4CF5-4AD2-9474-56EB62AFF247}" dt="2022-05-31T08:39:25.469" v="1136" actId="26606"/>
          <ac:spMkLst>
            <pc:docMk/>
            <pc:sldMk cId="1194877025" sldId="3853"/>
            <ac:spMk id="38" creationId="{9EE371B4-A1D9-4EFE-8FE1-000495831EFA}"/>
          </ac:spMkLst>
        </pc:spChg>
        <pc:spChg chg="del">
          <ac:chgData name="Angelina Stavniiciuc" userId="613092eb-fa37-4482-8cf5-d038827676c3" providerId="ADAL" clId="{9A35600A-4CF5-4AD2-9474-56EB62AFF247}" dt="2022-05-31T08:39:25.469" v="1136" actId="26606"/>
          <ac:spMkLst>
            <pc:docMk/>
            <pc:sldMk cId="1194877025" sldId="3853"/>
            <ac:spMk id="40" creationId="{2E19C174-9C7C-461E-970B-432019901562}"/>
          </ac:spMkLst>
        </pc:spChg>
        <pc:spChg chg="add">
          <ac:chgData name="Angelina Stavniiciuc" userId="613092eb-fa37-4482-8cf5-d038827676c3" providerId="ADAL" clId="{9A35600A-4CF5-4AD2-9474-56EB62AFF247}" dt="2022-05-31T08:39:25.469" v="1136" actId="26606"/>
          <ac:spMkLst>
            <pc:docMk/>
            <pc:sldMk cId="1194877025" sldId="3853"/>
            <ac:spMk id="73" creationId="{95199994-21AE-49A2-BA0D-12E295989A9A}"/>
          </ac:spMkLst>
        </pc:spChg>
        <pc:spChg chg="add">
          <ac:chgData name="Angelina Stavniiciuc" userId="613092eb-fa37-4482-8cf5-d038827676c3" providerId="ADAL" clId="{9A35600A-4CF5-4AD2-9474-56EB62AFF247}" dt="2022-05-31T08:39:25.469" v="1136" actId="26606"/>
          <ac:spMkLst>
            <pc:docMk/>
            <pc:sldMk cId="1194877025" sldId="3853"/>
            <ac:spMk id="75" creationId="{A2C34835-4F79-4934-B151-D68E79764C72}"/>
          </ac:spMkLst>
        </pc:spChg>
        <pc:picChg chg="add mod">
          <ac:chgData name="Angelina Stavniiciuc" userId="613092eb-fa37-4482-8cf5-d038827676c3" providerId="ADAL" clId="{9A35600A-4CF5-4AD2-9474-56EB62AFF247}" dt="2022-05-31T08:39:25.469" v="1136" actId="26606"/>
          <ac:picMkLst>
            <pc:docMk/>
            <pc:sldMk cId="1194877025" sldId="3853"/>
            <ac:picMk id="1028" creationId="{B74606B0-06B1-849D-3EB2-EE16615D70A7}"/>
          </ac:picMkLst>
        </pc:picChg>
      </pc:sldChg>
      <pc:sldChg chg="addSp delSp modSp add mod ord addAnim delAnim setClrOvrMap">
        <pc:chgData name="Angelina Stavniiciuc" userId="613092eb-fa37-4482-8cf5-d038827676c3" providerId="ADAL" clId="{9A35600A-4CF5-4AD2-9474-56EB62AFF247}" dt="2022-05-31T09:16:27.956" v="1189"/>
        <pc:sldMkLst>
          <pc:docMk/>
          <pc:sldMk cId="2744169204" sldId="3854"/>
        </pc:sldMkLst>
        <pc:spChg chg="add mod ord">
          <ac:chgData name="Angelina Stavniiciuc" userId="613092eb-fa37-4482-8cf5-d038827676c3" providerId="ADAL" clId="{9A35600A-4CF5-4AD2-9474-56EB62AFF247}" dt="2022-05-31T09:16:27.956" v="1188" actId="26606"/>
          <ac:spMkLst>
            <pc:docMk/>
            <pc:sldMk cId="2744169204" sldId="3854"/>
            <ac:spMk id="3" creationId="{E2F7719B-89CF-0910-27F3-4CE870CE1E95}"/>
          </ac:spMkLst>
        </pc:spChg>
        <pc:spChg chg="del">
          <ac:chgData name="Angelina Stavniiciuc" userId="613092eb-fa37-4482-8cf5-d038827676c3" providerId="ADAL" clId="{9A35600A-4CF5-4AD2-9474-56EB62AFF247}" dt="2022-05-31T09:14:19.541" v="1167" actId="478"/>
          <ac:spMkLst>
            <pc:docMk/>
            <pc:sldMk cId="2744169204" sldId="3854"/>
            <ac:spMk id="9" creationId="{78260B10-25FE-445D-A9FD-06B618F1B961}"/>
          </ac:spMkLst>
        </pc:spChg>
        <pc:spChg chg="del mod">
          <ac:chgData name="Angelina Stavniiciuc" userId="613092eb-fa37-4482-8cf5-d038827676c3" providerId="ADAL" clId="{9A35600A-4CF5-4AD2-9474-56EB62AFF247}" dt="2022-05-31T09:14:15.887" v="1166" actId="478"/>
          <ac:spMkLst>
            <pc:docMk/>
            <pc:sldMk cId="2744169204" sldId="3854"/>
            <ac:spMk id="11" creationId="{D45BDFEF-93C2-E870-BB8F-480C91380D58}"/>
          </ac:spMkLst>
        </pc:spChg>
        <pc:spChg chg="mod ord">
          <ac:chgData name="Angelina Stavniiciuc" userId="613092eb-fa37-4482-8cf5-d038827676c3" providerId="ADAL" clId="{9A35600A-4CF5-4AD2-9474-56EB62AFF247}" dt="2022-05-31T09:16:27.956" v="1188" actId="26606"/>
          <ac:spMkLst>
            <pc:docMk/>
            <pc:sldMk cId="2744169204" sldId="3854"/>
            <ac:spMk id="14" creationId="{8A5B9DFF-1E65-43C9-B2DE-90CD91DFAE1A}"/>
          </ac:spMkLst>
        </pc:spChg>
        <pc:spChg chg="add del">
          <ac:chgData name="Angelina Stavniiciuc" userId="613092eb-fa37-4482-8cf5-d038827676c3" providerId="ADAL" clId="{9A35600A-4CF5-4AD2-9474-56EB62AFF247}" dt="2022-05-31T09:16:27.956" v="1188" actId="26606"/>
          <ac:spMkLst>
            <pc:docMk/>
            <pc:sldMk cId="2744169204" sldId="3854"/>
            <ac:spMk id="73" creationId="{95199994-21AE-49A2-BA0D-12E295989A9A}"/>
          </ac:spMkLst>
        </pc:spChg>
        <pc:spChg chg="add del">
          <ac:chgData name="Angelina Stavniiciuc" userId="613092eb-fa37-4482-8cf5-d038827676c3" providerId="ADAL" clId="{9A35600A-4CF5-4AD2-9474-56EB62AFF247}" dt="2022-05-31T09:16:27.956" v="1188" actId="26606"/>
          <ac:spMkLst>
            <pc:docMk/>
            <pc:sldMk cId="2744169204" sldId="3854"/>
            <ac:spMk id="75" creationId="{A2C34835-4F79-4934-B151-D68E79764C72}"/>
          </ac:spMkLst>
        </pc:spChg>
        <pc:spChg chg="add del">
          <ac:chgData name="Angelina Stavniiciuc" userId="613092eb-fa37-4482-8cf5-d038827676c3" providerId="ADAL" clId="{9A35600A-4CF5-4AD2-9474-56EB62AFF247}" dt="2022-05-31T09:16:27.946" v="1187" actId="26606"/>
          <ac:spMkLst>
            <pc:docMk/>
            <pc:sldMk cId="2744169204" sldId="3854"/>
            <ac:spMk id="80" creationId="{8A7BA06D-B3FF-4E91-8639-B4569AE3AA23}"/>
          </ac:spMkLst>
        </pc:spChg>
        <pc:spChg chg="add del">
          <ac:chgData name="Angelina Stavniiciuc" userId="613092eb-fa37-4482-8cf5-d038827676c3" providerId="ADAL" clId="{9A35600A-4CF5-4AD2-9474-56EB62AFF247}" dt="2022-05-31T09:16:27.946" v="1187" actId="26606"/>
          <ac:spMkLst>
            <pc:docMk/>
            <pc:sldMk cId="2744169204" sldId="3854"/>
            <ac:spMk id="82" creationId="{2B30C86D-5A07-48BC-9C9D-6F9A2DB1E9E1}"/>
          </ac:spMkLst>
        </pc:spChg>
        <pc:spChg chg="add del">
          <ac:chgData name="Angelina Stavniiciuc" userId="613092eb-fa37-4482-8cf5-d038827676c3" providerId="ADAL" clId="{9A35600A-4CF5-4AD2-9474-56EB62AFF247}" dt="2022-05-31T09:16:27.946" v="1187" actId="26606"/>
          <ac:spMkLst>
            <pc:docMk/>
            <pc:sldMk cId="2744169204" sldId="3854"/>
            <ac:spMk id="84" creationId="{0671A8AE-40A1-4631-A6B8-581AFF065482}"/>
          </ac:spMkLst>
        </pc:spChg>
        <pc:spChg chg="add del">
          <ac:chgData name="Angelina Stavniiciuc" userId="613092eb-fa37-4482-8cf5-d038827676c3" providerId="ADAL" clId="{9A35600A-4CF5-4AD2-9474-56EB62AFF247}" dt="2022-05-31T09:16:27.946" v="1187" actId="26606"/>
          <ac:spMkLst>
            <pc:docMk/>
            <pc:sldMk cId="2744169204" sldId="3854"/>
            <ac:spMk id="86" creationId="{A44CD100-6267-4E62-AA64-2182A3A6A1C0}"/>
          </ac:spMkLst>
        </pc:spChg>
        <pc:spChg chg="add">
          <ac:chgData name="Angelina Stavniiciuc" userId="613092eb-fa37-4482-8cf5-d038827676c3" providerId="ADAL" clId="{9A35600A-4CF5-4AD2-9474-56EB62AFF247}" dt="2022-05-31T09:16:27.956" v="1188" actId="26606"/>
          <ac:spMkLst>
            <pc:docMk/>
            <pc:sldMk cId="2744169204" sldId="3854"/>
            <ac:spMk id="88" creationId="{8A7BA06D-B3FF-4E91-8639-B4569AE3AA23}"/>
          </ac:spMkLst>
        </pc:spChg>
        <pc:spChg chg="add">
          <ac:chgData name="Angelina Stavniiciuc" userId="613092eb-fa37-4482-8cf5-d038827676c3" providerId="ADAL" clId="{9A35600A-4CF5-4AD2-9474-56EB62AFF247}" dt="2022-05-31T09:16:27.956" v="1188" actId="26606"/>
          <ac:spMkLst>
            <pc:docMk/>
            <pc:sldMk cId="2744169204" sldId="3854"/>
            <ac:spMk id="89" creationId="{2B30C86D-5A07-48BC-9C9D-6F9A2DB1E9E1}"/>
          </ac:spMkLst>
        </pc:spChg>
        <pc:spChg chg="add">
          <ac:chgData name="Angelina Stavniiciuc" userId="613092eb-fa37-4482-8cf5-d038827676c3" providerId="ADAL" clId="{9A35600A-4CF5-4AD2-9474-56EB62AFF247}" dt="2022-05-31T09:16:27.956" v="1188" actId="26606"/>
          <ac:spMkLst>
            <pc:docMk/>
            <pc:sldMk cId="2744169204" sldId="3854"/>
            <ac:spMk id="90" creationId="{E2CFBC99-FB8F-41F7-A81D-A5288D688D79}"/>
          </ac:spMkLst>
        </pc:spChg>
        <pc:spChg chg="add">
          <ac:chgData name="Angelina Stavniiciuc" userId="613092eb-fa37-4482-8cf5-d038827676c3" providerId="ADAL" clId="{9A35600A-4CF5-4AD2-9474-56EB62AFF247}" dt="2022-05-31T09:16:27.956" v="1188" actId="26606"/>
          <ac:spMkLst>
            <pc:docMk/>
            <pc:sldMk cId="2744169204" sldId="3854"/>
            <ac:spMk id="91" creationId="{1EF86BFA-9133-4F6B-98BE-1CBB87EB62F5}"/>
          </ac:spMkLst>
        </pc:spChg>
        <pc:picChg chg="add mod">
          <ac:chgData name="Angelina Stavniiciuc" userId="613092eb-fa37-4482-8cf5-d038827676c3" providerId="ADAL" clId="{9A35600A-4CF5-4AD2-9474-56EB62AFF247}" dt="2022-05-31T09:16:27.956" v="1188" actId="26606"/>
          <ac:picMkLst>
            <pc:docMk/>
            <pc:sldMk cId="2744169204" sldId="3854"/>
            <ac:picMk id="10" creationId="{B00E6472-C713-126A-4889-C6791B034427}"/>
          </ac:picMkLst>
        </pc:picChg>
        <pc:picChg chg="del">
          <ac:chgData name="Angelina Stavniiciuc" userId="613092eb-fa37-4482-8cf5-d038827676c3" providerId="ADAL" clId="{9A35600A-4CF5-4AD2-9474-56EB62AFF247}" dt="2022-05-31T08:51:10.942" v="1163" actId="478"/>
          <ac:picMkLst>
            <pc:docMk/>
            <pc:sldMk cId="2744169204" sldId="3854"/>
            <ac:picMk id="1028" creationId="{B74606B0-06B1-849D-3EB2-EE16615D70A7}"/>
          </ac:picMkLst>
        </pc:picChg>
      </pc:sldChg>
      <pc:sldChg chg="addSp delSp modSp add mod ord">
        <pc:chgData name="Angelina Stavniiciuc" userId="613092eb-fa37-4482-8cf5-d038827676c3" providerId="ADAL" clId="{9A35600A-4CF5-4AD2-9474-56EB62AFF247}" dt="2022-05-31T09:59:50.546" v="1225" actId="20577"/>
        <pc:sldMkLst>
          <pc:docMk/>
          <pc:sldMk cId="3285832057" sldId="3855"/>
        </pc:sldMkLst>
        <pc:spChg chg="mod">
          <ac:chgData name="Angelina Stavniiciuc" userId="613092eb-fa37-4482-8cf5-d038827676c3" providerId="ADAL" clId="{9A35600A-4CF5-4AD2-9474-56EB62AFF247}" dt="2022-05-31T09:59:50.546" v="1225" actId="20577"/>
          <ac:spMkLst>
            <pc:docMk/>
            <pc:sldMk cId="3285832057" sldId="3855"/>
            <ac:spMk id="9" creationId="{78260B10-25FE-445D-A9FD-06B618F1B961}"/>
          </ac:spMkLst>
        </pc:spChg>
        <pc:spChg chg="del">
          <ac:chgData name="Angelina Stavniiciuc" userId="613092eb-fa37-4482-8cf5-d038827676c3" providerId="ADAL" clId="{9A35600A-4CF5-4AD2-9474-56EB62AFF247}" dt="2022-05-31T09:59:29.039" v="1194" actId="478"/>
          <ac:spMkLst>
            <pc:docMk/>
            <pc:sldMk cId="3285832057" sldId="3855"/>
            <ac:spMk id="11" creationId="{D45BDFEF-93C2-E870-BB8F-480C91380D58}"/>
          </ac:spMkLst>
        </pc:spChg>
        <pc:spChg chg="mod ord">
          <ac:chgData name="Angelina Stavniiciuc" userId="613092eb-fa37-4482-8cf5-d038827676c3" providerId="ADAL" clId="{9A35600A-4CF5-4AD2-9474-56EB62AFF247}" dt="2022-05-31T09:59:39.125" v="1197" actId="26606"/>
          <ac:spMkLst>
            <pc:docMk/>
            <pc:sldMk cId="3285832057" sldId="3855"/>
            <ac:spMk id="14" creationId="{8A5B9DFF-1E65-43C9-B2DE-90CD91DFAE1A}"/>
          </ac:spMkLst>
        </pc:spChg>
        <pc:spChg chg="del">
          <ac:chgData name="Angelina Stavniiciuc" userId="613092eb-fa37-4482-8cf5-d038827676c3" providerId="ADAL" clId="{9A35600A-4CF5-4AD2-9474-56EB62AFF247}" dt="2022-05-31T09:59:39.125" v="1197" actId="26606"/>
          <ac:spMkLst>
            <pc:docMk/>
            <pc:sldMk cId="3285832057" sldId="3855"/>
            <ac:spMk id="73" creationId="{95199994-21AE-49A2-BA0D-12E295989A9A}"/>
          </ac:spMkLst>
        </pc:spChg>
        <pc:spChg chg="del">
          <ac:chgData name="Angelina Stavniiciuc" userId="613092eb-fa37-4482-8cf5-d038827676c3" providerId="ADAL" clId="{9A35600A-4CF5-4AD2-9474-56EB62AFF247}" dt="2022-05-31T09:59:39.125" v="1197" actId="26606"/>
          <ac:spMkLst>
            <pc:docMk/>
            <pc:sldMk cId="3285832057" sldId="3855"/>
            <ac:spMk id="75" creationId="{A2C34835-4F79-4934-B151-D68E79764C72}"/>
          </ac:spMkLst>
        </pc:spChg>
        <pc:spChg chg="add">
          <ac:chgData name="Angelina Stavniiciuc" userId="613092eb-fa37-4482-8cf5-d038827676c3" providerId="ADAL" clId="{9A35600A-4CF5-4AD2-9474-56EB62AFF247}" dt="2022-05-31T09:59:39.125" v="1197" actId="26606"/>
          <ac:spMkLst>
            <pc:docMk/>
            <pc:sldMk cId="3285832057" sldId="3855"/>
            <ac:spMk id="135" creationId="{8A7BA06D-B3FF-4E91-8639-B4569AE3AA23}"/>
          </ac:spMkLst>
        </pc:spChg>
        <pc:spChg chg="add">
          <ac:chgData name="Angelina Stavniiciuc" userId="613092eb-fa37-4482-8cf5-d038827676c3" providerId="ADAL" clId="{9A35600A-4CF5-4AD2-9474-56EB62AFF247}" dt="2022-05-31T09:59:39.125" v="1197" actId="26606"/>
          <ac:spMkLst>
            <pc:docMk/>
            <pc:sldMk cId="3285832057" sldId="3855"/>
            <ac:spMk id="137" creationId="{2B30C86D-5A07-48BC-9C9D-6F9A2DB1E9E1}"/>
          </ac:spMkLst>
        </pc:spChg>
        <pc:spChg chg="add">
          <ac:chgData name="Angelina Stavniiciuc" userId="613092eb-fa37-4482-8cf5-d038827676c3" providerId="ADAL" clId="{9A35600A-4CF5-4AD2-9474-56EB62AFF247}" dt="2022-05-31T09:59:39.125" v="1197" actId="26606"/>
          <ac:spMkLst>
            <pc:docMk/>
            <pc:sldMk cId="3285832057" sldId="3855"/>
            <ac:spMk id="139" creationId="{8930EBA3-4D2E-42E8-B828-834555328D85}"/>
          </ac:spMkLst>
        </pc:spChg>
        <pc:spChg chg="add">
          <ac:chgData name="Angelina Stavniiciuc" userId="613092eb-fa37-4482-8cf5-d038827676c3" providerId="ADAL" clId="{9A35600A-4CF5-4AD2-9474-56EB62AFF247}" dt="2022-05-31T09:59:39.125" v="1197" actId="26606"/>
          <ac:spMkLst>
            <pc:docMk/>
            <pc:sldMk cId="3285832057" sldId="3855"/>
            <ac:spMk id="141" creationId="{E58B2195-5055-402F-A3E7-53FF0E4980C3}"/>
          </ac:spMkLst>
        </pc:spChg>
        <pc:spChg chg="add">
          <ac:chgData name="Angelina Stavniiciuc" userId="613092eb-fa37-4482-8cf5-d038827676c3" providerId="ADAL" clId="{9A35600A-4CF5-4AD2-9474-56EB62AFF247}" dt="2022-05-31T09:59:39.125" v="1197" actId="26606"/>
          <ac:spMkLst>
            <pc:docMk/>
            <pc:sldMk cId="3285832057" sldId="3855"/>
            <ac:spMk id="143" creationId="{528AA953-F4F9-4DC5-97C7-491F4AF937DC}"/>
          </ac:spMkLst>
        </pc:spChg>
        <pc:picChg chg="del">
          <ac:chgData name="Angelina Stavniiciuc" userId="613092eb-fa37-4482-8cf5-d038827676c3" providerId="ADAL" clId="{9A35600A-4CF5-4AD2-9474-56EB62AFF247}" dt="2022-05-31T09:59:26.380" v="1193" actId="478"/>
          <ac:picMkLst>
            <pc:docMk/>
            <pc:sldMk cId="3285832057" sldId="3855"/>
            <ac:picMk id="1028" creationId="{B74606B0-06B1-849D-3EB2-EE16615D70A7}"/>
          </ac:picMkLst>
        </pc:picChg>
        <pc:picChg chg="add mod">
          <ac:chgData name="Angelina Stavniiciuc" userId="613092eb-fa37-4482-8cf5-d038827676c3" providerId="ADAL" clId="{9A35600A-4CF5-4AD2-9474-56EB62AFF247}" dt="2022-05-31T09:59:39.125" v="1197" actId="26606"/>
          <ac:picMkLst>
            <pc:docMk/>
            <pc:sldMk cId="3285832057" sldId="3855"/>
            <ac:picMk id="2050" creationId="{4C229B94-C7C1-F8DF-B9C9-E4C4E5D67227}"/>
          </ac:picMkLst>
        </pc:picChg>
      </pc:sldChg>
      <pc:sldChg chg="addSp delSp modSp add mod ord">
        <pc:chgData name="Angelina Stavniiciuc" userId="613092eb-fa37-4482-8cf5-d038827676c3" providerId="ADAL" clId="{9A35600A-4CF5-4AD2-9474-56EB62AFF247}" dt="2022-05-31T10:08:52.807" v="1251" actId="20577"/>
        <pc:sldMkLst>
          <pc:docMk/>
          <pc:sldMk cId="3313478808" sldId="3856"/>
        </pc:sldMkLst>
        <pc:spChg chg="mod">
          <ac:chgData name="Angelina Stavniiciuc" userId="613092eb-fa37-4482-8cf5-d038827676c3" providerId="ADAL" clId="{9A35600A-4CF5-4AD2-9474-56EB62AFF247}" dt="2022-05-31T10:08:52.807" v="1251" actId="20577"/>
          <ac:spMkLst>
            <pc:docMk/>
            <pc:sldMk cId="3313478808" sldId="3856"/>
            <ac:spMk id="9" creationId="{78260B10-25FE-445D-A9FD-06B618F1B961}"/>
          </ac:spMkLst>
        </pc:spChg>
        <pc:spChg chg="add del">
          <ac:chgData name="Angelina Stavniiciuc" userId="613092eb-fa37-4482-8cf5-d038827676c3" providerId="ADAL" clId="{9A35600A-4CF5-4AD2-9474-56EB62AFF247}" dt="2022-05-31T10:05:05.860" v="1234" actId="22"/>
          <ac:spMkLst>
            <pc:docMk/>
            <pc:sldMk cId="3313478808" sldId="3856"/>
            <ac:spMk id="11" creationId="{6E799CD7-16A8-7F68-0039-13EEDC6CEC59}"/>
          </ac:spMkLst>
        </pc:spChg>
        <pc:spChg chg="add mod">
          <ac:chgData name="Angelina Stavniiciuc" userId="613092eb-fa37-4482-8cf5-d038827676c3" providerId="ADAL" clId="{9A35600A-4CF5-4AD2-9474-56EB62AFF247}" dt="2022-05-31T10:08:48.307" v="1247" actId="26606"/>
          <ac:spMkLst>
            <pc:docMk/>
            <pc:sldMk cId="3313478808" sldId="3856"/>
            <ac:spMk id="13" creationId="{DD6A3A67-2D83-03CD-B03A-09B2597F2C82}"/>
          </ac:spMkLst>
        </pc:spChg>
        <pc:spChg chg="mod ord">
          <ac:chgData name="Angelina Stavniiciuc" userId="613092eb-fa37-4482-8cf5-d038827676c3" providerId="ADAL" clId="{9A35600A-4CF5-4AD2-9474-56EB62AFF247}" dt="2022-05-31T10:08:48.307" v="1247" actId="26606"/>
          <ac:spMkLst>
            <pc:docMk/>
            <pc:sldMk cId="3313478808" sldId="3856"/>
            <ac:spMk id="14" creationId="{8A5B9DFF-1E65-43C9-B2DE-90CD91DFAE1A}"/>
          </ac:spMkLst>
        </pc:spChg>
        <pc:spChg chg="del">
          <ac:chgData name="Angelina Stavniiciuc" userId="613092eb-fa37-4482-8cf5-d038827676c3" providerId="ADAL" clId="{9A35600A-4CF5-4AD2-9474-56EB62AFF247}" dt="2022-05-31T10:08:48.307" v="1247" actId="26606"/>
          <ac:spMkLst>
            <pc:docMk/>
            <pc:sldMk cId="3313478808" sldId="3856"/>
            <ac:spMk id="135" creationId="{8A7BA06D-B3FF-4E91-8639-B4569AE3AA23}"/>
          </ac:spMkLst>
        </pc:spChg>
        <pc:spChg chg="del">
          <ac:chgData name="Angelina Stavniiciuc" userId="613092eb-fa37-4482-8cf5-d038827676c3" providerId="ADAL" clId="{9A35600A-4CF5-4AD2-9474-56EB62AFF247}" dt="2022-05-31T10:08:48.307" v="1247" actId="26606"/>
          <ac:spMkLst>
            <pc:docMk/>
            <pc:sldMk cId="3313478808" sldId="3856"/>
            <ac:spMk id="137" creationId="{2B30C86D-5A07-48BC-9C9D-6F9A2DB1E9E1}"/>
          </ac:spMkLst>
        </pc:spChg>
        <pc:spChg chg="del">
          <ac:chgData name="Angelina Stavniiciuc" userId="613092eb-fa37-4482-8cf5-d038827676c3" providerId="ADAL" clId="{9A35600A-4CF5-4AD2-9474-56EB62AFF247}" dt="2022-05-31T10:08:48.307" v="1247" actId="26606"/>
          <ac:spMkLst>
            <pc:docMk/>
            <pc:sldMk cId="3313478808" sldId="3856"/>
            <ac:spMk id="139" creationId="{8930EBA3-4D2E-42E8-B828-834555328D85}"/>
          </ac:spMkLst>
        </pc:spChg>
        <pc:spChg chg="del">
          <ac:chgData name="Angelina Stavniiciuc" userId="613092eb-fa37-4482-8cf5-d038827676c3" providerId="ADAL" clId="{9A35600A-4CF5-4AD2-9474-56EB62AFF247}" dt="2022-05-31T10:08:48.307" v="1247" actId="26606"/>
          <ac:spMkLst>
            <pc:docMk/>
            <pc:sldMk cId="3313478808" sldId="3856"/>
            <ac:spMk id="141" creationId="{E58B2195-5055-402F-A3E7-53FF0E4980C3}"/>
          </ac:spMkLst>
        </pc:spChg>
        <pc:spChg chg="del">
          <ac:chgData name="Angelina Stavniiciuc" userId="613092eb-fa37-4482-8cf5-d038827676c3" providerId="ADAL" clId="{9A35600A-4CF5-4AD2-9474-56EB62AFF247}" dt="2022-05-31T10:08:48.307" v="1247" actId="26606"/>
          <ac:spMkLst>
            <pc:docMk/>
            <pc:sldMk cId="3313478808" sldId="3856"/>
            <ac:spMk id="143" creationId="{528AA953-F4F9-4DC5-97C7-491F4AF937DC}"/>
          </ac:spMkLst>
        </pc:spChg>
        <pc:spChg chg="add">
          <ac:chgData name="Angelina Stavniiciuc" userId="613092eb-fa37-4482-8cf5-d038827676c3" providerId="ADAL" clId="{9A35600A-4CF5-4AD2-9474-56EB62AFF247}" dt="2022-05-31T10:08:48.307" v="1247" actId="26606"/>
          <ac:spMkLst>
            <pc:docMk/>
            <pc:sldMk cId="3313478808" sldId="3856"/>
            <ac:spMk id="192" creationId="{4F7EBAE4-9945-4473-9E34-B2C66EA0F03D}"/>
          </ac:spMkLst>
        </pc:spChg>
        <pc:spChg chg="add">
          <ac:chgData name="Angelina Stavniiciuc" userId="613092eb-fa37-4482-8cf5-d038827676c3" providerId="ADAL" clId="{9A35600A-4CF5-4AD2-9474-56EB62AFF247}" dt="2022-05-31T10:08:48.307" v="1247" actId="26606"/>
          <ac:spMkLst>
            <pc:docMk/>
            <pc:sldMk cId="3313478808" sldId="3856"/>
            <ac:spMk id="193" creationId="{70BEB1E7-2F88-40BC-B73D-42E5B6F80BFC}"/>
          </ac:spMkLst>
        </pc:spChg>
        <pc:spChg chg="add">
          <ac:chgData name="Angelina Stavniiciuc" userId="613092eb-fa37-4482-8cf5-d038827676c3" providerId="ADAL" clId="{9A35600A-4CF5-4AD2-9474-56EB62AFF247}" dt="2022-05-31T10:08:48.307" v="1247" actId="26606"/>
          <ac:spMkLst>
            <pc:docMk/>
            <pc:sldMk cId="3313478808" sldId="3856"/>
            <ac:spMk id="194" creationId="{A7B99495-F43F-4D80-A44F-2CB4764EB90B}"/>
          </ac:spMkLst>
        </pc:spChg>
        <pc:picChg chg="del mod">
          <ac:chgData name="Angelina Stavniiciuc" userId="613092eb-fa37-4482-8cf5-d038827676c3" providerId="ADAL" clId="{9A35600A-4CF5-4AD2-9474-56EB62AFF247}" dt="2022-05-31T10:04:59.777" v="1230" actId="478"/>
          <ac:picMkLst>
            <pc:docMk/>
            <pc:sldMk cId="3313478808" sldId="3856"/>
            <ac:picMk id="2050" creationId="{4C229B94-C7C1-F8DF-B9C9-E4C4E5D67227}"/>
          </ac:picMkLst>
        </pc:picChg>
        <pc:picChg chg="add mod">
          <ac:chgData name="Angelina Stavniiciuc" userId="613092eb-fa37-4482-8cf5-d038827676c3" providerId="ADAL" clId="{9A35600A-4CF5-4AD2-9474-56EB62AFF247}" dt="2022-05-31T10:08:48.307" v="1247" actId="26606"/>
          <ac:picMkLst>
            <pc:docMk/>
            <pc:sldMk cId="3313478808" sldId="3856"/>
            <ac:picMk id="3074" creationId="{C7A08A47-DC35-DDA7-0E64-2CC64EF248FA}"/>
          </ac:picMkLst>
        </pc:picChg>
      </pc:sldChg>
      <pc:sldChg chg="modSp add del mod ord">
        <pc:chgData name="Angelina Stavniiciuc" userId="613092eb-fa37-4482-8cf5-d038827676c3" providerId="ADAL" clId="{9A35600A-4CF5-4AD2-9474-56EB62AFF247}" dt="2022-05-31T10:24:07.974" v="1269" actId="47"/>
        <pc:sldMkLst>
          <pc:docMk/>
          <pc:sldMk cId="3880894729" sldId="3857"/>
        </pc:sldMkLst>
        <pc:spChg chg="mod">
          <ac:chgData name="Angelina Stavniiciuc" userId="613092eb-fa37-4482-8cf5-d038827676c3" providerId="ADAL" clId="{9A35600A-4CF5-4AD2-9474-56EB62AFF247}" dt="2022-05-31T10:17:38.384" v="1261" actId="20577"/>
          <ac:spMkLst>
            <pc:docMk/>
            <pc:sldMk cId="3880894729" sldId="3857"/>
            <ac:spMk id="2" creationId="{1EFC037F-9B04-45A9-8AE6-A8517884947F}"/>
          </ac:spMkLst>
        </pc:spChg>
      </pc:sldChg>
      <pc:sldChg chg="add del ord">
        <pc:chgData name="Angelina Stavniiciuc" userId="613092eb-fa37-4482-8cf5-d038827676c3" providerId="ADAL" clId="{9A35600A-4CF5-4AD2-9474-56EB62AFF247}" dt="2022-05-31T13:31:25.421" v="1470" actId="47"/>
        <pc:sldMkLst>
          <pc:docMk/>
          <pc:sldMk cId="1374258285" sldId="385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5/31/2022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p:txBody>
          <a:bodyPr/>
          <a:lstStyle/>
          <a:p>
            <a:r>
              <a:rPr lang="en-US" dirty="0">
                <a:solidFill>
                  <a:srgbClr val="FFFFFF"/>
                </a:solidFill>
              </a:rPr>
              <a:t>03. CSS part one</a:t>
            </a:r>
            <a:endParaRPr lang="en-US"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reeform: Shape 31">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Arc 33">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36" name="Rectangle 35">
            <a:extLst>
              <a:ext uri="{FF2B5EF4-FFF2-40B4-BE49-F238E27FC236}">
                <a16:creationId xmlns:a16="http://schemas.microsoft.com/office/drawing/2014/main" id="{407C9FC5-0C1E-42A8-97E6-F940775A0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a:xfrm>
            <a:off x="1448897" y="4491331"/>
            <a:ext cx="4265007" cy="1885199"/>
          </a:xfrm>
        </p:spPr>
        <p:txBody>
          <a:bodyPr vert="horz" lIns="91440" tIns="45720" rIns="91440" bIns="45720" rtlCol="0" anchor="ctr">
            <a:normAutofit/>
          </a:bodyPr>
          <a:lstStyle/>
          <a:p>
            <a:r>
              <a:rPr lang="en-US" sz="6000" kern="1200" dirty="0">
                <a:solidFill>
                  <a:schemeClr val="tx1"/>
                </a:solidFill>
                <a:latin typeface="+mj-lt"/>
                <a:ea typeface="+mj-ea"/>
                <a:cs typeface="+mj-cs"/>
              </a:rPr>
              <a:t>CSS Selectors</a:t>
            </a:r>
          </a:p>
        </p:txBody>
      </p:sp>
      <p:sp>
        <p:nvSpPr>
          <p:cNvPr id="38" name="Oval 37">
            <a:extLst>
              <a:ext uri="{FF2B5EF4-FFF2-40B4-BE49-F238E27FC236}">
                <a16:creationId xmlns:a16="http://schemas.microsoft.com/office/drawing/2014/main" id="{9EE371B4-A1D9-4EFE-8FE1-000495831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617" y="4218281"/>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B9BD5"/>
              </a:solidFill>
              <a:effectLst/>
              <a:uLnTx/>
              <a:uFillTx/>
              <a:latin typeface="Calibri" panose="020F0502020204030204"/>
              <a:ea typeface="+mn-ea"/>
              <a:cs typeface="+mn-cs"/>
            </a:endParaRPr>
          </a:p>
        </p:txBody>
      </p:sp>
      <p:sp>
        <p:nvSpPr>
          <p:cNvPr id="40" name="Arc 39">
            <a:extLst>
              <a:ext uri="{FF2B5EF4-FFF2-40B4-BE49-F238E27FC236}">
                <a16:creationId xmlns:a16="http://schemas.microsoft.com/office/drawing/2014/main" id="{2E19C174-9C7C-461E-970B-432019901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8539" y="3295432"/>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10</a:t>
            </a:fld>
            <a:endParaRPr kumimoji="0" lang="en-US" b="0" i="0" u="none" strike="noStrike" normalizeH="0" noProof="0">
              <a:ln>
                <a:noFill/>
              </a:ln>
              <a:solidFill>
                <a:prstClr val="black">
                  <a:tint val="75000"/>
                </a:prstClr>
              </a:solidFill>
              <a:effectLst/>
              <a:uLnTx/>
              <a:uFillTx/>
            </a:endParaRPr>
          </a:p>
        </p:txBody>
      </p:sp>
      <p:pic>
        <p:nvPicPr>
          <p:cNvPr id="2" name="Picture 1">
            <a:extLst>
              <a:ext uri="{FF2B5EF4-FFF2-40B4-BE49-F238E27FC236}">
                <a16:creationId xmlns:a16="http://schemas.microsoft.com/office/drawing/2014/main" id="{6B47A947-B5D3-CE57-3978-3490017F3F85}"/>
              </a:ext>
            </a:extLst>
          </p:cNvPr>
          <p:cNvPicPr>
            <a:picLocks noChangeAspect="1"/>
          </p:cNvPicPr>
          <p:nvPr/>
        </p:nvPicPr>
        <p:blipFill>
          <a:blip r:embed="rId2"/>
          <a:stretch>
            <a:fillRect/>
          </a:stretch>
        </p:blipFill>
        <p:spPr>
          <a:xfrm>
            <a:off x="2753846" y="619119"/>
            <a:ext cx="8624537" cy="4145262"/>
          </a:xfrm>
          <a:custGeom>
            <a:avLst/>
            <a:gdLst/>
            <a:ahLst/>
            <a:cxnLst/>
            <a:rect l="l" t="t" r="r" b="b"/>
            <a:pathLst>
              <a:path w="10823796" h="3287267">
                <a:moveTo>
                  <a:pt x="98881" y="0"/>
                </a:moveTo>
                <a:lnTo>
                  <a:pt x="10724915" y="0"/>
                </a:lnTo>
                <a:cubicBezTo>
                  <a:pt x="10779525" y="0"/>
                  <a:pt x="10823796" y="44271"/>
                  <a:pt x="10823796" y="98881"/>
                </a:cubicBezTo>
                <a:lnTo>
                  <a:pt x="10823796" y="3188386"/>
                </a:lnTo>
                <a:cubicBezTo>
                  <a:pt x="10823796" y="3242996"/>
                  <a:pt x="10779525" y="3287267"/>
                  <a:pt x="10724915" y="3287267"/>
                </a:cubicBezTo>
                <a:lnTo>
                  <a:pt x="98881" y="3287267"/>
                </a:lnTo>
                <a:cubicBezTo>
                  <a:pt x="44271" y="3287267"/>
                  <a:pt x="0" y="3242996"/>
                  <a:pt x="0" y="3188386"/>
                </a:cubicBezTo>
                <a:lnTo>
                  <a:pt x="0" y="98881"/>
                </a:lnTo>
                <a:cubicBezTo>
                  <a:pt x="0" y="44271"/>
                  <a:pt x="44271" y="0"/>
                  <a:pt x="98881" y="0"/>
                </a:cubicBezTo>
                <a:close/>
              </a:path>
            </a:pathLst>
          </a:custGeom>
        </p:spPr>
      </p:pic>
    </p:spTree>
    <p:extLst>
      <p:ext uri="{BB962C8B-B14F-4D97-AF65-F5344CB8AC3E}">
        <p14:creationId xmlns:p14="http://schemas.microsoft.com/office/powerpoint/2010/main" val="902310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reeform: Shape 31">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Arc 33">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36" name="Rectangle 35">
            <a:extLst>
              <a:ext uri="{FF2B5EF4-FFF2-40B4-BE49-F238E27FC236}">
                <a16:creationId xmlns:a16="http://schemas.microsoft.com/office/drawing/2014/main" id="{407C9FC5-0C1E-42A8-97E6-F940775A0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a:xfrm>
            <a:off x="1448897" y="4491331"/>
            <a:ext cx="4941743" cy="2031389"/>
          </a:xfrm>
        </p:spPr>
        <p:txBody>
          <a:bodyPr vert="horz" lIns="91440" tIns="45720" rIns="91440" bIns="45720" rtlCol="0" anchor="ctr">
            <a:normAutofit fontScale="90000"/>
          </a:bodyPr>
          <a:lstStyle/>
          <a:p>
            <a:r>
              <a:rPr lang="en-US" sz="6000" kern="1200" dirty="0">
                <a:solidFill>
                  <a:schemeClr val="tx1"/>
                </a:solidFill>
                <a:latin typeface="+mj-lt"/>
                <a:ea typeface="+mj-ea"/>
                <a:cs typeface="+mj-cs"/>
              </a:rPr>
              <a:t>Best practices for CSS Selectors</a:t>
            </a:r>
          </a:p>
        </p:txBody>
      </p:sp>
      <p:sp>
        <p:nvSpPr>
          <p:cNvPr id="38" name="Oval 37">
            <a:extLst>
              <a:ext uri="{FF2B5EF4-FFF2-40B4-BE49-F238E27FC236}">
                <a16:creationId xmlns:a16="http://schemas.microsoft.com/office/drawing/2014/main" id="{9EE371B4-A1D9-4EFE-8FE1-000495831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617" y="4218281"/>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B9BD5"/>
              </a:solidFill>
              <a:effectLst/>
              <a:uLnTx/>
              <a:uFillTx/>
              <a:latin typeface="Calibri" panose="020F0502020204030204"/>
              <a:ea typeface="+mn-ea"/>
              <a:cs typeface="+mn-cs"/>
            </a:endParaRPr>
          </a:p>
        </p:txBody>
      </p:sp>
      <p:sp>
        <p:nvSpPr>
          <p:cNvPr id="40" name="Arc 39">
            <a:extLst>
              <a:ext uri="{FF2B5EF4-FFF2-40B4-BE49-F238E27FC236}">
                <a16:creationId xmlns:a16="http://schemas.microsoft.com/office/drawing/2014/main" id="{2E19C174-9C7C-461E-970B-432019901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8539" y="3295432"/>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11</a:t>
            </a:fld>
            <a:endParaRPr kumimoji="0" lang="en-US" b="0" i="0" u="none" strike="noStrike" normalizeH="0" noProof="0">
              <a:ln>
                <a:noFill/>
              </a:ln>
              <a:solidFill>
                <a:prstClr val="black">
                  <a:tint val="75000"/>
                </a:prstClr>
              </a:solidFill>
              <a:effectLst/>
              <a:uLnTx/>
              <a:uFillTx/>
            </a:endParaRPr>
          </a:p>
        </p:txBody>
      </p:sp>
      <p:sp>
        <p:nvSpPr>
          <p:cNvPr id="11" name="TextBox 10">
            <a:extLst>
              <a:ext uri="{FF2B5EF4-FFF2-40B4-BE49-F238E27FC236}">
                <a16:creationId xmlns:a16="http://schemas.microsoft.com/office/drawing/2014/main" id="{52F4672A-7753-AE24-35FD-D4C14CEED51C}"/>
              </a:ext>
            </a:extLst>
          </p:cNvPr>
          <p:cNvSpPr txBox="1"/>
          <p:nvPr/>
        </p:nvSpPr>
        <p:spPr>
          <a:xfrm>
            <a:off x="1800225" y="741662"/>
            <a:ext cx="6096000" cy="646331"/>
          </a:xfrm>
          <a:prstGeom prst="rect">
            <a:avLst/>
          </a:prstGeom>
          <a:noFill/>
        </p:spPr>
        <p:txBody>
          <a:bodyPr wrap="square">
            <a:spAutoFit/>
          </a:bodyPr>
          <a:lstStyle/>
          <a:p>
            <a:r>
              <a:rPr lang="en-US" i="0" dirty="0">
                <a:solidFill>
                  <a:srgbClr val="3D3D4E"/>
                </a:solidFill>
                <a:effectLst/>
              </a:rPr>
              <a:t>Use classes to select elements that are more specific, reusable and flexible than type selectors.</a:t>
            </a:r>
            <a:endParaRPr lang="en-US" dirty="0"/>
          </a:p>
        </p:txBody>
      </p:sp>
      <p:pic>
        <p:nvPicPr>
          <p:cNvPr id="5" name="Picture 4">
            <a:extLst>
              <a:ext uri="{FF2B5EF4-FFF2-40B4-BE49-F238E27FC236}">
                <a16:creationId xmlns:a16="http://schemas.microsoft.com/office/drawing/2014/main" id="{B182FB28-64EF-E4EF-32E3-260FC9C4055B}"/>
              </a:ext>
            </a:extLst>
          </p:cNvPr>
          <p:cNvPicPr>
            <a:picLocks noChangeAspect="1"/>
          </p:cNvPicPr>
          <p:nvPr/>
        </p:nvPicPr>
        <p:blipFill>
          <a:blip r:embed="rId2"/>
          <a:stretch>
            <a:fillRect/>
          </a:stretch>
        </p:blipFill>
        <p:spPr>
          <a:xfrm>
            <a:off x="1800225" y="1589026"/>
            <a:ext cx="3181350" cy="1307672"/>
          </a:xfrm>
          <a:prstGeom prst="rect">
            <a:avLst/>
          </a:prstGeom>
        </p:spPr>
      </p:pic>
      <p:sp>
        <p:nvSpPr>
          <p:cNvPr id="15" name="TextBox 14">
            <a:extLst>
              <a:ext uri="{FF2B5EF4-FFF2-40B4-BE49-F238E27FC236}">
                <a16:creationId xmlns:a16="http://schemas.microsoft.com/office/drawing/2014/main" id="{6F0FE220-D644-EE17-864B-30C4B04149A7}"/>
              </a:ext>
            </a:extLst>
          </p:cNvPr>
          <p:cNvSpPr txBox="1"/>
          <p:nvPr/>
        </p:nvSpPr>
        <p:spPr>
          <a:xfrm>
            <a:off x="6096000" y="2032179"/>
            <a:ext cx="6096000" cy="923330"/>
          </a:xfrm>
          <a:prstGeom prst="rect">
            <a:avLst/>
          </a:prstGeom>
          <a:noFill/>
        </p:spPr>
        <p:txBody>
          <a:bodyPr wrap="square">
            <a:spAutoFit/>
          </a:bodyPr>
          <a:lstStyle/>
          <a:p>
            <a:r>
              <a:rPr lang="en-US" i="0" dirty="0">
                <a:solidFill>
                  <a:srgbClr val="3D3D4E"/>
                </a:solidFill>
                <a:effectLst/>
              </a:rPr>
              <a:t>ID values can only be used once per page, so stick to using them for unique styles and global elements that are not repeated.</a:t>
            </a:r>
            <a:endParaRPr lang="en-US" dirty="0"/>
          </a:p>
        </p:txBody>
      </p:sp>
      <p:pic>
        <p:nvPicPr>
          <p:cNvPr id="8" name="Picture 7">
            <a:extLst>
              <a:ext uri="{FF2B5EF4-FFF2-40B4-BE49-F238E27FC236}">
                <a16:creationId xmlns:a16="http://schemas.microsoft.com/office/drawing/2014/main" id="{8F4E29D8-7468-4ADF-6FD1-211D98878646}"/>
              </a:ext>
            </a:extLst>
          </p:cNvPr>
          <p:cNvPicPr>
            <a:picLocks noChangeAspect="1"/>
          </p:cNvPicPr>
          <p:nvPr/>
        </p:nvPicPr>
        <p:blipFill>
          <a:blip r:embed="rId3"/>
          <a:stretch>
            <a:fillRect/>
          </a:stretch>
        </p:blipFill>
        <p:spPr>
          <a:xfrm>
            <a:off x="6479820" y="3133104"/>
            <a:ext cx="2568621" cy="1358227"/>
          </a:xfrm>
          <a:prstGeom prst="rect">
            <a:avLst/>
          </a:prstGeom>
        </p:spPr>
      </p:pic>
    </p:spTree>
    <p:extLst>
      <p:ext uri="{BB962C8B-B14F-4D97-AF65-F5344CB8AC3E}">
        <p14:creationId xmlns:p14="http://schemas.microsoft.com/office/powerpoint/2010/main" val="3051075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reeform: Shape 31">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Arc 33">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36" name="Rectangle 35">
            <a:extLst>
              <a:ext uri="{FF2B5EF4-FFF2-40B4-BE49-F238E27FC236}">
                <a16:creationId xmlns:a16="http://schemas.microsoft.com/office/drawing/2014/main" id="{407C9FC5-0C1E-42A8-97E6-F940775A0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a:xfrm>
            <a:off x="126555" y="4507523"/>
            <a:ext cx="4941743" cy="2031389"/>
          </a:xfrm>
        </p:spPr>
        <p:txBody>
          <a:bodyPr vert="horz" lIns="91440" tIns="45720" rIns="91440" bIns="45720" rtlCol="0" anchor="ctr">
            <a:normAutofit/>
          </a:bodyPr>
          <a:lstStyle/>
          <a:p>
            <a:r>
              <a:rPr lang="en-US" sz="6000" kern="1200" dirty="0">
                <a:solidFill>
                  <a:schemeClr val="tx1"/>
                </a:solidFill>
                <a:latin typeface="+mj-lt"/>
                <a:ea typeface="+mj-ea"/>
                <a:cs typeface="+mj-cs"/>
              </a:rPr>
              <a:t>Selector group priorities</a:t>
            </a:r>
          </a:p>
        </p:txBody>
      </p:sp>
      <p:sp>
        <p:nvSpPr>
          <p:cNvPr id="38" name="Oval 37">
            <a:extLst>
              <a:ext uri="{FF2B5EF4-FFF2-40B4-BE49-F238E27FC236}">
                <a16:creationId xmlns:a16="http://schemas.microsoft.com/office/drawing/2014/main" id="{9EE371B4-A1D9-4EFE-8FE1-000495831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617" y="4218281"/>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B9BD5"/>
              </a:solidFill>
              <a:effectLst/>
              <a:uLnTx/>
              <a:uFillTx/>
              <a:latin typeface="Calibri" panose="020F0502020204030204"/>
              <a:ea typeface="+mn-ea"/>
              <a:cs typeface="+mn-cs"/>
            </a:endParaRPr>
          </a:p>
        </p:txBody>
      </p:sp>
      <p:sp>
        <p:nvSpPr>
          <p:cNvPr id="40" name="Arc 39">
            <a:extLst>
              <a:ext uri="{FF2B5EF4-FFF2-40B4-BE49-F238E27FC236}">
                <a16:creationId xmlns:a16="http://schemas.microsoft.com/office/drawing/2014/main" id="{2E19C174-9C7C-461E-970B-432019901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8539" y="3295432"/>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12</a:t>
            </a:fld>
            <a:endParaRPr kumimoji="0" lang="en-US" b="0" i="0" u="none" strike="noStrike" normalizeH="0" noProof="0">
              <a:ln>
                <a:noFill/>
              </a:ln>
              <a:solidFill>
                <a:prstClr val="black">
                  <a:tint val="75000"/>
                </a:prstClr>
              </a:solidFill>
              <a:effectLst/>
              <a:uLnTx/>
              <a:uFillTx/>
            </a:endParaRPr>
          </a:p>
        </p:txBody>
      </p:sp>
      <p:sp>
        <p:nvSpPr>
          <p:cNvPr id="11" name="TextBox 10">
            <a:extLst>
              <a:ext uri="{FF2B5EF4-FFF2-40B4-BE49-F238E27FC236}">
                <a16:creationId xmlns:a16="http://schemas.microsoft.com/office/drawing/2014/main" id="{52F4672A-7753-AE24-35FD-D4C14CEED51C}"/>
              </a:ext>
            </a:extLst>
          </p:cNvPr>
          <p:cNvSpPr txBox="1"/>
          <p:nvPr/>
        </p:nvSpPr>
        <p:spPr>
          <a:xfrm>
            <a:off x="848239" y="316230"/>
            <a:ext cx="6096000" cy="923330"/>
          </a:xfrm>
          <a:prstGeom prst="rect">
            <a:avLst/>
          </a:prstGeom>
          <a:noFill/>
        </p:spPr>
        <p:txBody>
          <a:bodyPr wrap="square">
            <a:spAutoFit/>
          </a:bodyPr>
          <a:lstStyle/>
          <a:p>
            <a:r>
              <a:rPr lang="en-US" i="0" dirty="0">
                <a:solidFill>
                  <a:srgbClr val="3D3D4E"/>
                </a:solidFill>
                <a:effectLst/>
              </a:rPr>
              <a:t>1. The </a:t>
            </a:r>
            <a:r>
              <a:rPr lang="en-US" b="1" i="0" dirty="0">
                <a:solidFill>
                  <a:srgbClr val="3D3D4E"/>
                </a:solidFill>
                <a:effectLst/>
              </a:rPr>
              <a:t>first priority </a:t>
            </a:r>
            <a:r>
              <a:rPr lang="en-US" i="0" dirty="0">
                <a:solidFill>
                  <a:srgbClr val="3D3D4E"/>
                </a:solidFill>
                <a:effectLst/>
              </a:rPr>
              <a:t>group contains rules with the </a:t>
            </a:r>
            <a:r>
              <a:rPr lang="en-US" b="1" i="0" dirty="0">
                <a:solidFill>
                  <a:srgbClr val="3D3D4E"/>
                </a:solidFill>
                <a:effectLst/>
              </a:rPr>
              <a:t>!important </a:t>
            </a:r>
            <a:r>
              <a:rPr lang="en-US" i="0" dirty="0">
                <a:solidFill>
                  <a:srgbClr val="3D3D4E"/>
                </a:solidFill>
                <a:effectLst/>
              </a:rPr>
              <a:t>modifier added to them. They override all rules that do not contain this modifier.</a:t>
            </a:r>
            <a:endParaRPr lang="en-US" dirty="0"/>
          </a:p>
        </p:txBody>
      </p:sp>
      <p:pic>
        <p:nvPicPr>
          <p:cNvPr id="4" name="Picture 3">
            <a:extLst>
              <a:ext uri="{FF2B5EF4-FFF2-40B4-BE49-F238E27FC236}">
                <a16:creationId xmlns:a16="http://schemas.microsoft.com/office/drawing/2014/main" id="{D6E6CF32-0655-EBBF-6E6D-E26114A63FCC}"/>
              </a:ext>
            </a:extLst>
          </p:cNvPr>
          <p:cNvPicPr>
            <a:picLocks noChangeAspect="1"/>
          </p:cNvPicPr>
          <p:nvPr/>
        </p:nvPicPr>
        <p:blipFill>
          <a:blip r:embed="rId2"/>
          <a:stretch>
            <a:fillRect/>
          </a:stretch>
        </p:blipFill>
        <p:spPr>
          <a:xfrm>
            <a:off x="848239" y="1389888"/>
            <a:ext cx="3688351" cy="408003"/>
          </a:xfrm>
          <a:prstGeom prst="rect">
            <a:avLst/>
          </a:prstGeom>
        </p:spPr>
      </p:pic>
      <p:sp>
        <p:nvSpPr>
          <p:cNvPr id="19" name="TextBox 18">
            <a:extLst>
              <a:ext uri="{FF2B5EF4-FFF2-40B4-BE49-F238E27FC236}">
                <a16:creationId xmlns:a16="http://schemas.microsoft.com/office/drawing/2014/main" id="{146DA997-8A9A-4D09-CDE2-4431F64AAB1E}"/>
              </a:ext>
            </a:extLst>
          </p:cNvPr>
          <p:cNvSpPr txBox="1"/>
          <p:nvPr/>
        </p:nvSpPr>
        <p:spPr>
          <a:xfrm>
            <a:off x="5743575" y="1563549"/>
            <a:ext cx="6096000" cy="646331"/>
          </a:xfrm>
          <a:prstGeom prst="rect">
            <a:avLst/>
          </a:prstGeom>
          <a:noFill/>
        </p:spPr>
        <p:txBody>
          <a:bodyPr wrap="square">
            <a:spAutoFit/>
          </a:bodyPr>
          <a:lstStyle/>
          <a:p>
            <a:r>
              <a:rPr lang="en-US" dirty="0"/>
              <a:t>2. The </a:t>
            </a:r>
            <a:r>
              <a:rPr lang="en-US" b="1" dirty="0"/>
              <a:t>second priority </a:t>
            </a:r>
            <a:r>
              <a:rPr lang="en-US" dirty="0"/>
              <a:t>group contains rules embedded in the style attribute of an HTML tag.</a:t>
            </a:r>
          </a:p>
        </p:txBody>
      </p:sp>
      <p:pic>
        <p:nvPicPr>
          <p:cNvPr id="12" name="Picture 11">
            <a:extLst>
              <a:ext uri="{FF2B5EF4-FFF2-40B4-BE49-F238E27FC236}">
                <a16:creationId xmlns:a16="http://schemas.microsoft.com/office/drawing/2014/main" id="{EA633A06-A605-5645-F375-C59D0417B433}"/>
              </a:ext>
            </a:extLst>
          </p:cNvPr>
          <p:cNvPicPr>
            <a:picLocks noChangeAspect="1"/>
          </p:cNvPicPr>
          <p:nvPr/>
        </p:nvPicPr>
        <p:blipFill>
          <a:blip r:embed="rId3"/>
          <a:stretch>
            <a:fillRect/>
          </a:stretch>
        </p:blipFill>
        <p:spPr>
          <a:xfrm>
            <a:off x="5914949" y="2397337"/>
            <a:ext cx="4388000" cy="405772"/>
          </a:xfrm>
          <a:prstGeom prst="rect">
            <a:avLst/>
          </a:prstGeom>
        </p:spPr>
      </p:pic>
      <p:sp>
        <p:nvSpPr>
          <p:cNvPr id="25" name="TextBox 24">
            <a:extLst>
              <a:ext uri="{FF2B5EF4-FFF2-40B4-BE49-F238E27FC236}">
                <a16:creationId xmlns:a16="http://schemas.microsoft.com/office/drawing/2014/main" id="{4CF8F812-8232-29A2-71C9-FF5E9C9BD1AC}"/>
              </a:ext>
            </a:extLst>
          </p:cNvPr>
          <p:cNvSpPr txBox="1"/>
          <p:nvPr/>
        </p:nvSpPr>
        <p:spPr>
          <a:xfrm>
            <a:off x="5743575" y="3180519"/>
            <a:ext cx="6096000" cy="3139321"/>
          </a:xfrm>
          <a:prstGeom prst="rect">
            <a:avLst/>
          </a:prstGeom>
          <a:noFill/>
        </p:spPr>
        <p:txBody>
          <a:bodyPr wrap="square">
            <a:spAutoFit/>
          </a:bodyPr>
          <a:lstStyle/>
          <a:p>
            <a:r>
              <a:rPr lang="en-US" dirty="0"/>
              <a:t>3. The </a:t>
            </a:r>
            <a:r>
              <a:rPr lang="en-US" b="1" dirty="0"/>
              <a:t>third priority </a:t>
            </a:r>
            <a:r>
              <a:rPr lang="en-US" dirty="0"/>
              <a:t>group contains rules that have one or more ID selectors.</a:t>
            </a:r>
          </a:p>
          <a:p>
            <a:endParaRPr lang="en-US" dirty="0"/>
          </a:p>
          <a:p>
            <a:r>
              <a:rPr lang="en-US" dirty="0"/>
              <a:t>4. The </a:t>
            </a:r>
            <a:r>
              <a:rPr lang="en-US" b="1" dirty="0"/>
              <a:t>fourth priority </a:t>
            </a:r>
            <a:r>
              <a:rPr lang="en-US" dirty="0"/>
              <a:t>group contains rules that have one or more class, attribute, or pseudo-selector.</a:t>
            </a:r>
          </a:p>
          <a:p>
            <a:endParaRPr lang="en-US" dirty="0"/>
          </a:p>
          <a:p>
            <a:r>
              <a:rPr lang="en-US" dirty="0"/>
              <a:t>5. The </a:t>
            </a:r>
            <a:r>
              <a:rPr lang="en-US" b="1" dirty="0"/>
              <a:t>fifth priority </a:t>
            </a:r>
            <a:r>
              <a:rPr lang="en-US" dirty="0"/>
              <a:t>group contains rules that have one or more element selectors.</a:t>
            </a:r>
          </a:p>
          <a:p>
            <a:endParaRPr lang="en-US" dirty="0"/>
          </a:p>
          <a:p>
            <a:r>
              <a:rPr lang="en-US" dirty="0"/>
              <a:t>6. And last</a:t>
            </a:r>
            <a:r>
              <a:rPr lang="en-US" b="1" dirty="0"/>
              <a:t>, the sixth (and lowest) priority </a:t>
            </a:r>
            <a:r>
              <a:rPr lang="en-US" dirty="0"/>
              <a:t>group contains rules that have only a universal selector.</a:t>
            </a:r>
          </a:p>
        </p:txBody>
      </p:sp>
    </p:spTree>
    <p:extLst>
      <p:ext uri="{BB962C8B-B14F-4D97-AF65-F5344CB8AC3E}">
        <p14:creationId xmlns:p14="http://schemas.microsoft.com/office/powerpoint/2010/main" val="3766347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3319272" y="2948178"/>
            <a:ext cx="5559552" cy="961644"/>
          </a:xfrm>
        </p:spPr>
        <p:txBody>
          <a:bodyPr/>
          <a:lstStyle/>
          <a:p>
            <a:r>
              <a:rPr lang="en-US" dirty="0">
                <a:solidFill>
                  <a:srgbClr val="FFFFFF"/>
                </a:solidFill>
              </a:rPr>
              <a:t>Colors</a:t>
            </a:r>
            <a:endParaRPr lang="en-US" dirty="0"/>
          </a:p>
        </p:txBody>
      </p:sp>
    </p:spTree>
    <p:extLst>
      <p:ext uri="{BB962C8B-B14F-4D97-AF65-F5344CB8AC3E}">
        <p14:creationId xmlns:p14="http://schemas.microsoft.com/office/powerpoint/2010/main" val="1380587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reeform: Shape 31">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Arc 33">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36" name="Rectangle 35">
            <a:extLst>
              <a:ext uri="{FF2B5EF4-FFF2-40B4-BE49-F238E27FC236}">
                <a16:creationId xmlns:a16="http://schemas.microsoft.com/office/drawing/2014/main" id="{407C9FC5-0C1E-42A8-97E6-F940775A0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a:xfrm>
            <a:off x="1447800" y="5287525"/>
            <a:ext cx="8134350" cy="2031389"/>
          </a:xfrm>
        </p:spPr>
        <p:txBody>
          <a:bodyPr vert="horz" lIns="91440" tIns="45720" rIns="91440" bIns="45720" rtlCol="0" anchor="ctr">
            <a:normAutofit/>
          </a:bodyPr>
          <a:lstStyle/>
          <a:p>
            <a:pPr algn="ctr"/>
            <a:r>
              <a:rPr lang="en-US" sz="6000" kern="1200" dirty="0">
                <a:solidFill>
                  <a:schemeClr val="tx1"/>
                </a:solidFill>
                <a:latin typeface="+mj-lt"/>
                <a:ea typeface="+mj-ea"/>
                <a:cs typeface="+mj-cs"/>
              </a:rPr>
              <a:t>Colors CSS</a:t>
            </a:r>
          </a:p>
        </p:txBody>
      </p:sp>
      <p:sp>
        <p:nvSpPr>
          <p:cNvPr id="38" name="Oval 37">
            <a:extLst>
              <a:ext uri="{FF2B5EF4-FFF2-40B4-BE49-F238E27FC236}">
                <a16:creationId xmlns:a16="http://schemas.microsoft.com/office/drawing/2014/main" id="{9EE371B4-A1D9-4EFE-8FE1-000495831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617" y="4218281"/>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B9BD5"/>
              </a:solidFill>
              <a:effectLst/>
              <a:uLnTx/>
              <a:uFillTx/>
              <a:latin typeface="Calibri" panose="020F0502020204030204"/>
              <a:ea typeface="+mn-ea"/>
              <a:cs typeface="+mn-cs"/>
            </a:endParaRPr>
          </a:p>
        </p:txBody>
      </p:sp>
      <p:sp>
        <p:nvSpPr>
          <p:cNvPr id="40" name="Arc 39">
            <a:extLst>
              <a:ext uri="{FF2B5EF4-FFF2-40B4-BE49-F238E27FC236}">
                <a16:creationId xmlns:a16="http://schemas.microsoft.com/office/drawing/2014/main" id="{2E19C174-9C7C-461E-970B-432019901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8539" y="3295432"/>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14</a:t>
            </a:fld>
            <a:endParaRPr kumimoji="0" lang="en-US" b="0" i="0" u="none" strike="noStrike" normalizeH="0" noProof="0">
              <a:ln>
                <a:noFill/>
              </a:ln>
              <a:solidFill>
                <a:prstClr val="black">
                  <a:tint val="75000"/>
                </a:prstClr>
              </a:solidFill>
              <a:effectLst/>
              <a:uLnTx/>
              <a:uFillTx/>
            </a:endParaRPr>
          </a:p>
        </p:txBody>
      </p:sp>
      <p:sp>
        <p:nvSpPr>
          <p:cNvPr id="25" name="TextBox 24">
            <a:extLst>
              <a:ext uri="{FF2B5EF4-FFF2-40B4-BE49-F238E27FC236}">
                <a16:creationId xmlns:a16="http://schemas.microsoft.com/office/drawing/2014/main" id="{4CF8F812-8232-29A2-71C9-FF5E9C9BD1AC}"/>
              </a:ext>
            </a:extLst>
          </p:cNvPr>
          <p:cNvSpPr txBox="1"/>
          <p:nvPr/>
        </p:nvSpPr>
        <p:spPr>
          <a:xfrm>
            <a:off x="1551490" y="238999"/>
            <a:ext cx="7949863" cy="5632311"/>
          </a:xfrm>
          <a:prstGeom prst="rect">
            <a:avLst/>
          </a:prstGeom>
          <a:noFill/>
        </p:spPr>
        <p:txBody>
          <a:bodyPr wrap="square">
            <a:spAutoFit/>
          </a:bodyPr>
          <a:lstStyle/>
          <a:p>
            <a:pPr marL="342900" indent="-342900">
              <a:buAutoNum type="arabicPeriod"/>
            </a:pPr>
            <a:r>
              <a:rPr lang="en-US" b="1" dirty="0"/>
              <a:t>Color names </a:t>
            </a:r>
            <a:r>
              <a:rPr lang="en-US" dirty="0"/>
              <a:t>(red, blue, </a:t>
            </a:r>
            <a:r>
              <a:rPr lang="en-US" dirty="0" err="1"/>
              <a:t>etc</a:t>
            </a:r>
            <a:r>
              <a:rPr lang="en-US" dirty="0"/>
              <a:t>). These color names are generally referred to as color names and there are about 140 of these names - all valid.</a:t>
            </a:r>
          </a:p>
          <a:p>
            <a:pPr marL="342900" indent="-342900">
              <a:buAutoNum type="arabicPeriod"/>
            </a:pPr>
            <a:r>
              <a:rPr lang="en-US" b="1" dirty="0"/>
              <a:t>RGB values</a:t>
            </a:r>
            <a:r>
              <a:rPr lang="en-US" dirty="0"/>
              <a:t> (red, green, blue)</a:t>
            </a:r>
          </a:p>
          <a:p>
            <a:pPr marL="342900" indent="-342900">
              <a:buAutoNum type="arabicPeriod"/>
            </a:pPr>
            <a:endParaRPr lang="en-US" dirty="0"/>
          </a:p>
          <a:p>
            <a:endParaRPr lang="en-US" dirty="0"/>
          </a:p>
          <a:p>
            <a:endParaRPr lang="en-US" dirty="0"/>
          </a:p>
          <a:p>
            <a:endParaRPr lang="en-US" dirty="0"/>
          </a:p>
          <a:p>
            <a:endParaRPr lang="en-US" dirty="0"/>
          </a:p>
          <a:p>
            <a:endParaRPr lang="en-US" dirty="0"/>
          </a:p>
          <a:p>
            <a:endParaRPr lang="en-US" dirty="0"/>
          </a:p>
          <a:p>
            <a:r>
              <a:rPr lang="en-US" b="1" dirty="0"/>
              <a:t>3.  RGBA </a:t>
            </a:r>
            <a:r>
              <a:rPr lang="en-US" dirty="0"/>
              <a:t>values The “A” after “RGB” in “RGBA” stands represents the color’s alpha channel. This specifies the opacity of the object. The alpha parameter is a number between 0.0 (fully transparent) and 1.0 (fully opaque).</a:t>
            </a:r>
          </a:p>
          <a:p>
            <a:endParaRPr lang="en-US" dirty="0"/>
          </a:p>
          <a:p>
            <a:r>
              <a:rPr lang="en-US" b="1" dirty="0"/>
              <a:t>4.  HEX </a:t>
            </a:r>
            <a:r>
              <a:rPr lang="en-US" dirty="0"/>
              <a:t>value The “Hex” in Hex value, refers to </a:t>
            </a:r>
            <a:r>
              <a:rPr lang="en-US" dirty="0" err="1"/>
              <a:t>Hexademical</a:t>
            </a:r>
            <a:r>
              <a:rPr lang="en-US" dirty="0"/>
              <a:t>.</a:t>
            </a:r>
          </a:p>
          <a:p>
            <a:r>
              <a:rPr lang="en-US" dirty="0"/>
              <a:t>The general format is #RRGGBB where R is Red, G is Green and B is Blue.</a:t>
            </a:r>
          </a:p>
          <a:p>
            <a:r>
              <a:rPr lang="en-US" dirty="0"/>
              <a:t>Unlike RGB values that span 0 - 255, hex values span 00 - FF where 00 is the lowest and FF the highest. Ex #FF0000 – red color.</a:t>
            </a:r>
          </a:p>
          <a:p>
            <a:endParaRPr lang="en-US" dirty="0"/>
          </a:p>
        </p:txBody>
      </p:sp>
      <p:pic>
        <p:nvPicPr>
          <p:cNvPr id="5" name="Picture 4">
            <a:extLst>
              <a:ext uri="{FF2B5EF4-FFF2-40B4-BE49-F238E27FC236}">
                <a16:creationId xmlns:a16="http://schemas.microsoft.com/office/drawing/2014/main" id="{B9DDC99B-BD2A-DB50-879D-A6F095E76EFC}"/>
              </a:ext>
            </a:extLst>
          </p:cNvPr>
          <p:cNvPicPr>
            <a:picLocks noChangeAspect="1"/>
          </p:cNvPicPr>
          <p:nvPr/>
        </p:nvPicPr>
        <p:blipFill>
          <a:blip r:embed="rId2"/>
          <a:stretch>
            <a:fillRect/>
          </a:stretch>
        </p:blipFill>
        <p:spPr>
          <a:xfrm>
            <a:off x="2085627" y="1207485"/>
            <a:ext cx="4253214" cy="1727359"/>
          </a:xfrm>
          <a:prstGeom prst="rect">
            <a:avLst/>
          </a:prstGeom>
        </p:spPr>
      </p:pic>
    </p:spTree>
    <p:extLst>
      <p:ext uri="{BB962C8B-B14F-4D97-AF65-F5344CB8AC3E}">
        <p14:creationId xmlns:p14="http://schemas.microsoft.com/office/powerpoint/2010/main" val="3751340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3319272" y="2948178"/>
            <a:ext cx="5559552" cy="961644"/>
          </a:xfrm>
        </p:spPr>
        <p:txBody>
          <a:bodyPr/>
          <a:lstStyle/>
          <a:p>
            <a:r>
              <a:rPr lang="en-US" dirty="0">
                <a:solidFill>
                  <a:srgbClr val="FFFFFF"/>
                </a:solidFill>
              </a:rPr>
              <a:t>Units</a:t>
            </a:r>
            <a:endParaRPr lang="en-US" dirty="0"/>
          </a:p>
        </p:txBody>
      </p:sp>
    </p:spTree>
    <p:extLst>
      <p:ext uri="{BB962C8B-B14F-4D97-AF65-F5344CB8AC3E}">
        <p14:creationId xmlns:p14="http://schemas.microsoft.com/office/powerpoint/2010/main" val="2583638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Shape 70">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Arc 72">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Arc 76">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a:xfrm>
            <a:off x="838200" y="647593"/>
            <a:ext cx="4467792" cy="3060541"/>
          </a:xfrm>
        </p:spPr>
        <p:txBody>
          <a:bodyPr vert="horz" lIns="91440" tIns="45720" rIns="91440" bIns="45720" rtlCol="0" anchor="b">
            <a:normAutofit/>
          </a:bodyPr>
          <a:lstStyle/>
          <a:p>
            <a:pPr algn="ctr"/>
            <a:r>
              <a:rPr lang="en-US" sz="6000" kern="1200">
                <a:solidFill>
                  <a:srgbClr val="FFFFFF"/>
                </a:solidFill>
                <a:latin typeface="+mj-lt"/>
                <a:ea typeface="+mj-ea"/>
                <a:cs typeface="+mj-cs"/>
              </a:rPr>
              <a:t>Units CSS</a:t>
            </a: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srgbClr val="FFFFFF"/>
                </a:solidFill>
                <a:effectLst/>
                <a:uLnTx/>
                <a:uFillTx/>
              </a:rPr>
              <a:pPr marR="0" lvl="0" indent="0" fontAlgn="auto">
                <a:spcBef>
                  <a:spcPts val="0"/>
                </a:spcBef>
                <a:spcAft>
                  <a:spcPts val="600"/>
                </a:spcAft>
                <a:buClrTx/>
                <a:buSzTx/>
                <a:buFontTx/>
                <a:buNone/>
                <a:tabLst/>
                <a:defRPr/>
              </a:pPr>
              <a:t>16</a:t>
            </a:fld>
            <a:endParaRPr kumimoji="0" lang="en-US" b="0" i="0" u="none" strike="noStrike" normalizeH="0" noProof="0">
              <a:ln>
                <a:noFill/>
              </a:ln>
              <a:solidFill>
                <a:srgbClr val="FFFFFF"/>
              </a:solidFill>
              <a:effectLst/>
              <a:uLnTx/>
              <a:uFillTx/>
            </a:endParaRPr>
          </a:p>
        </p:txBody>
      </p:sp>
      <p:sp>
        <p:nvSpPr>
          <p:cNvPr id="79" name="Oval 78">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098" name="Picture 2" descr="Everything you need to know about CSS units. | by Asavari Ambavane | Nerd  For Tech | Medium">
            <a:extLst>
              <a:ext uri="{FF2B5EF4-FFF2-40B4-BE49-F238E27FC236}">
                <a16:creationId xmlns:a16="http://schemas.microsoft.com/office/drawing/2014/main" id="{3F588B05-5F45-C1E5-EF93-DF367CCF763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41425" y="1965328"/>
            <a:ext cx="5658551" cy="318293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090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reeform: Shape 31">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Arc 33">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36" name="Rectangle 35">
            <a:extLst>
              <a:ext uri="{FF2B5EF4-FFF2-40B4-BE49-F238E27FC236}">
                <a16:creationId xmlns:a16="http://schemas.microsoft.com/office/drawing/2014/main" id="{407C9FC5-0C1E-42A8-97E6-F940775A0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a:xfrm>
            <a:off x="1447800" y="5287525"/>
            <a:ext cx="8134350" cy="2031389"/>
          </a:xfrm>
        </p:spPr>
        <p:txBody>
          <a:bodyPr vert="horz" lIns="91440" tIns="45720" rIns="91440" bIns="45720" rtlCol="0" anchor="ctr">
            <a:normAutofit/>
          </a:bodyPr>
          <a:lstStyle/>
          <a:p>
            <a:pPr algn="ctr"/>
            <a:r>
              <a:rPr lang="en-US" sz="6000" dirty="0"/>
              <a:t>Units</a:t>
            </a:r>
            <a:r>
              <a:rPr lang="en-US" sz="6000" kern="1200" dirty="0">
                <a:solidFill>
                  <a:schemeClr val="tx1"/>
                </a:solidFill>
                <a:latin typeface="+mj-lt"/>
                <a:ea typeface="+mj-ea"/>
                <a:cs typeface="+mj-cs"/>
              </a:rPr>
              <a:t> CSS</a:t>
            </a:r>
          </a:p>
        </p:txBody>
      </p:sp>
      <p:sp>
        <p:nvSpPr>
          <p:cNvPr id="38" name="Oval 37">
            <a:extLst>
              <a:ext uri="{FF2B5EF4-FFF2-40B4-BE49-F238E27FC236}">
                <a16:creationId xmlns:a16="http://schemas.microsoft.com/office/drawing/2014/main" id="{9EE371B4-A1D9-4EFE-8FE1-000495831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617" y="4218281"/>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B9BD5"/>
              </a:solidFill>
              <a:effectLst/>
              <a:uLnTx/>
              <a:uFillTx/>
              <a:latin typeface="Calibri" panose="020F0502020204030204"/>
              <a:ea typeface="+mn-ea"/>
              <a:cs typeface="+mn-cs"/>
            </a:endParaRPr>
          </a:p>
        </p:txBody>
      </p:sp>
      <p:sp>
        <p:nvSpPr>
          <p:cNvPr id="40" name="Arc 39">
            <a:extLst>
              <a:ext uri="{FF2B5EF4-FFF2-40B4-BE49-F238E27FC236}">
                <a16:creationId xmlns:a16="http://schemas.microsoft.com/office/drawing/2014/main" id="{2E19C174-9C7C-461E-970B-432019901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8539" y="3295432"/>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17</a:t>
            </a:fld>
            <a:endParaRPr kumimoji="0" lang="en-US" b="0" i="0" u="none" strike="noStrike" normalizeH="0" noProof="0">
              <a:ln>
                <a:noFill/>
              </a:ln>
              <a:solidFill>
                <a:prstClr val="black">
                  <a:tint val="75000"/>
                </a:prstClr>
              </a:solidFill>
              <a:effectLst/>
              <a:uLnTx/>
              <a:uFillTx/>
            </a:endParaRPr>
          </a:p>
        </p:txBody>
      </p:sp>
      <p:sp>
        <p:nvSpPr>
          <p:cNvPr id="12" name="TextBox 11">
            <a:extLst>
              <a:ext uri="{FF2B5EF4-FFF2-40B4-BE49-F238E27FC236}">
                <a16:creationId xmlns:a16="http://schemas.microsoft.com/office/drawing/2014/main" id="{161A055D-ADC1-50BC-76FF-5C25A57AF17A}"/>
              </a:ext>
            </a:extLst>
          </p:cNvPr>
          <p:cNvSpPr txBox="1"/>
          <p:nvPr/>
        </p:nvSpPr>
        <p:spPr>
          <a:xfrm>
            <a:off x="1165562" y="816689"/>
            <a:ext cx="9851208" cy="2585323"/>
          </a:xfrm>
          <a:prstGeom prst="rect">
            <a:avLst/>
          </a:prstGeom>
          <a:noFill/>
        </p:spPr>
        <p:txBody>
          <a:bodyPr wrap="square">
            <a:spAutoFit/>
          </a:bodyPr>
          <a:lstStyle/>
          <a:p>
            <a:r>
              <a:rPr lang="en-US" b="1" i="0" dirty="0">
                <a:solidFill>
                  <a:srgbClr val="0A0A23"/>
                </a:solidFill>
                <a:effectLst/>
              </a:rPr>
              <a:t>Absolute length units </a:t>
            </a:r>
            <a:r>
              <a:rPr lang="en-US" b="0" i="0" dirty="0">
                <a:solidFill>
                  <a:srgbClr val="0A0A23"/>
                </a:solidFill>
                <a:effectLst/>
              </a:rPr>
              <a:t>are based on an actual physical unit and are generally considered to be the same size across devices. However, depending on your screen size and quality, or settings in your browser or OS, there may be some exceptions. </a:t>
            </a:r>
          </a:p>
          <a:p>
            <a:endParaRPr lang="en-US" dirty="0">
              <a:solidFill>
                <a:srgbClr val="0A0A23"/>
              </a:solidFill>
            </a:endParaRPr>
          </a:p>
          <a:p>
            <a:endParaRPr lang="en-US" dirty="0">
              <a:solidFill>
                <a:srgbClr val="0A0A23"/>
              </a:solidFill>
            </a:endParaRPr>
          </a:p>
          <a:p>
            <a:endParaRPr lang="en-US" dirty="0">
              <a:solidFill>
                <a:srgbClr val="0A0A23"/>
              </a:solidFill>
            </a:endParaRPr>
          </a:p>
          <a:p>
            <a:endParaRPr lang="en-US" dirty="0">
              <a:solidFill>
                <a:srgbClr val="0A0A23"/>
              </a:solidFill>
            </a:endParaRPr>
          </a:p>
          <a:p>
            <a:r>
              <a:rPr lang="en-US" b="1" dirty="0"/>
              <a:t>Relative</a:t>
            </a:r>
            <a:r>
              <a:rPr lang="en-US" dirty="0"/>
              <a:t> length units are relative to another element's size or settings. For example, the relative font size of an element may be calculated using the parent element's font size.</a:t>
            </a:r>
          </a:p>
        </p:txBody>
      </p:sp>
    </p:spTree>
    <p:extLst>
      <p:ext uri="{BB962C8B-B14F-4D97-AF65-F5344CB8AC3E}">
        <p14:creationId xmlns:p14="http://schemas.microsoft.com/office/powerpoint/2010/main" val="276442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4" name="Freeform: Shape 70">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25" name="Arc 72">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5126" name="Rectangle 74">
            <a:extLst>
              <a:ext uri="{FF2B5EF4-FFF2-40B4-BE49-F238E27FC236}">
                <a16:creationId xmlns:a16="http://schemas.microsoft.com/office/drawing/2014/main" id="{D0461F72-A27E-48C5-A99A-B5EEDA745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a:xfrm>
            <a:off x="1438612" y="4703618"/>
            <a:ext cx="9144000" cy="1748373"/>
          </a:xfrm>
        </p:spPr>
        <p:txBody>
          <a:bodyPr vert="horz" lIns="91440" tIns="45720" rIns="91440" bIns="45720" rtlCol="0" anchor="b">
            <a:normAutofit/>
          </a:bodyPr>
          <a:lstStyle/>
          <a:p>
            <a:pPr algn="ctr"/>
            <a:r>
              <a:rPr lang="en-US" sz="6000" kern="1200" dirty="0">
                <a:solidFill>
                  <a:schemeClr val="tx1"/>
                </a:solidFill>
                <a:latin typeface="+mj-lt"/>
                <a:ea typeface="+mj-ea"/>
                <a:cs typeface="+mj-cs"/>
              </a:rPr>
              <a:t>Units CSS</a:t>
            </a:r>
          </a:p>
        </p:txBody>
      </p:sp>
      <p:sp>
        <p:nvSpPr>
          <p:cNvPr id="5127" name="Oval 76">
            <a:extLst>
              <a:ext uri="{FF2B5EF4-FFF2-40B4-BE49-F238E27FC236}">
                <a16:creationId xmlns:a16="http://schemas.microsoft.com/office/drawing/2014/main" id="{DF382E8D-312B-4792-A211-0BDE37F6F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5562" y="262321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B9BD5"/>
              </a:solidFill>
              <a:effectLst/>
              <a:uLnTx/>
              <a:uFillTx/>
              <a:latin typeface="Calibri" panose="020F0502020204030204"/>
              <a:ea typeface="+mn-ea"/>
              <a:cs typeface="+mn-cs"/>
            </a:endParaRPr>
          </a:p>
        </p:txBody>
      </p:sp>
      <p:sp>
        <p:nvSpPr>
          <p:cNvPr id="79" name="Arc 78">
            <a:extLst>
              <a:ext uri="{FF2B5EF4-FFF2-40B4-BE49-F238E27FC236}">
                <a16:creationId xmlns:a16="http://schemas.microsoft.com/office/drawing/2014/main" id="{036F9B07-02BE-4BD5-BA9D-E91B8A456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8539" y="361268"/>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smtClean="0">
                <a:ln>
                  <a:noFill/>
                </a:ln>
                <a:solidFill>
                  <a:prstClr val="black">
                    <a:tint val="75000"/>
                  </a:prstClr>
                </a:solidFill>
                <a:effectLst/>
                <a:uLnTx/>
                <a:uFillTx/>
              </a:rPr>
              <a:pPr marR="0" lvl="0" indent="0" fontAlgn="auto">
                <a:spcBef>
                  <a:spcPts val="0"/>
                </a:spcBef>
                <a:spcAft>
                  <a:spcPts val="600"/>
                </a:spcAft>
                <a:buClrTx/>
                <a:buSzTx/>
                <a:buFontTx/>
                <a:buNone/>
                <a:tabLst/>
                <a:defRPr/>
              </a:pPr>
              <a:t>18</a:t>
            </a:fld>
            <a:endParaRPr kumimoji="0" lang="en-US" b="0" i="0" u="none" strike="noStrike" normalizeH="0" noProof="0">
              <a:ln>
                <a:noFill/>
              </a:ln>
              <a:solidFill>
                <a:prstClr val="black">
                  <a:tint val="75000"/>
                </a:prstClr>
              </a:solidFill>
              <a:effectLst/>
              <a:uLnTx/>
              <a:uFillTx/>
            </a:endParaRPr>
          </a:p>
        </p:txBody>
      </p:sp>
      <p:pic>
        <p:nvPicPr>
          <p:cNvPr id="2" name="Picture 4" descr="CSS units quicksheet 🦸⚡ : r/webdev">
            <a:extLst>
              <a:ext uri="{FF2B5EF4-FFF2-40B4-BE49-F238E27FC236}">
                <a16:creationId xmlns:a16="http://schemas.microsoft.com/office/drawing/2014/main" id="{56E4AB42-AEE4-65A2-1055-BFBD6EA269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188" y="955698"/>
            <a:ext cx="8049392" cy="4024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257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3319272" y="2948178"/>
            <a:ext cx="5559552" cy="961644"/>
          </a:xfrm>
        </p:spPr>
        <p:txBody>
          <a:bodyPr/>
          <a:lstStyle/>
          <a:p>
            <a:r>
              <a:rPr lang="en-US" dirty="0">
                <a:solidFill>
                  <a:srgbClr val="FFFFFF"/>
                </a:solidFill>
              </a:rPr>
              <a:t>Text &amp; Fonts</a:t>
            </a:r>
            <a:endParaRPr lang="en-US" dirty="0"/>
          </a:p>
        </p:txBody>
      </p:sp>
    </p:spTree>
    <p:extLst>
      <p:ext uri="{BB962C8B-B14F-4D97-AF65-F5344CB8AC3E}">
        <p14:creationId xmlns:p14="http://schemas.microsoft.com/office/powerpoint/2010/main" val="144021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solidFill>
                  <a:srgbClr val="FFFFFF"/>
                </a:solidFill>
              </a:rPr>
              <a:t>Agenda</a:t>
            </a:r>
            <a:endParaRPr lang="en-US" dirty="0"/>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a:xfrm>
            <a:off x="6096000" y="1850898"/>
            <a:ext cx="5111496" cy="3931920"/>
          </a:xfrm>
        </p:spPr>
        <p:txBody>
          <a:bodyPr>
            <a:normAutofit fontScale="85000" lnSpcReduction="20000"/>
          </a:bodyPr>
          <a:lstStyle/>
          <a:p>
            <a:pPr marL="0" indent="0">
              <a:buNone/>
            </a:pPr>
            <a:r>
              <a:rPr lang="en-US" dirty="0"/>
              <a:t>Introduction</a:t>
            </a:r>
          </a:p>
          <a:p>
            <a:pPr marL="0" indent="0">
              <a:buNone/>
            </a:pPr>
            <a:r>
              <a:rPr lang="en-US" dirty="0"/>
              <a:t>CSS rule</a:t>
            </a:r>
          </a:p>
          <a:p>
            <a:pPr marL="0" indent="0">
              <a:buNone/>
            </a:pPr>
            <a:r>
              <a:rPr lang="en-US" dirty="0"/>
              <a:t>CSS usage</a:t>
            </a:r>
          </a:p>
          <a:p>
            <a:pPr marL="0" indent="0">
              <a:buNone/>
            </a:pPr>
            <a:r>
              <a:rPr lang="en-US" dirty="0"/>
              <a:t>CSS Selectors</a:t>
            </a:r>
          </a:p>
          <a:p>
            <a:pPr marL="0" indent="0">
              <a:buNone/>
            </a:pPr>
            <a:r>
              <a:rPr lang="en-US" dirty="0"/>
              <a:t>Colors</a:t>
            </a:r>
          </a:p>
          <a:p>
            <a:pPr marL="0" indent="0">
              <a:buNone/>
            </a:pPr>
            <a:r>
              <a:rPr lang="en-US" dirty="0"/>
              <a:t>Units</a:t>
            </a:r>
          </a:p>
          <a:p>
            <a:pPr marL="0" indent="0">
              <a:buNone/>
            </a:pPr>
            <a:r>
              <a:rPr lang="en-US" dirty="0"/>
              <a:t>Text &amp; font</a:t>
            </a:r>
          </a:p>
          <a:p>
            <a:pPr marL="0" indent="0">
              <a:buNone/>
            </a:pPr>
            <a:r>
              <a:rPr lang="en-US" dirty="0"/>
              <a:t>Box model</a:t>
            </a:r>
          </a:p>
          <a:p>
            <a:pPr marL="0" indent="0">
              <a:buNone/>
            </a:pPr>
            <a:r>
              <a:rPr lang="en-US" dirty="0"/>
              <a:t>Reset &amp; normalize</a:t>
            </a:r>
          </a:p>
          <a:p>
            <a:pPr marL="0" indent="0">
              <a:buNone/>
            </a:pPr>
            <a:r>
              <a:rPr lang="en-US" dirty="0"/>
              <a:t>SASS/SCSS</a:t>
            </a:r>
          </a:p>
          <a:p>
            <a:pPr marL="0" indent="0">
              <a:buNone/>
            </a:pPr>
            <a:endParaRPr lang="en-US" dirty="0"/>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reeform: Shape 31">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Arc 33">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36" name="Rectangle 35">
            <a:extLst>
              <a:ext uri="{FF2B5EF4-FFF2-40B4-BE49-F238E27FC236}">
                <a16:creationId xmlns:a16="http://schemas.microsoft.com/office/drawing/2014/main" id="{407C9FC5-0C1E-42A8-97E6-F940775A0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a:xfrm>
            <a:off x="1690173" y="4789381"/>
            <a:ext cx="8134350" cy="2031389"/>
          </a:xfrm>
        </p:spPr>
        <p:txBody>
          <a:bodyPr vert="horz" lIns="91440" tIns="45720" rIns="91440" bIns="45720" rtlCol="0" anchor="ctr">
            <a:normAutofit/>
          </a:bodyPr>
          <a:lstStyle/>
          <a:p>
            <a:pPr algn="ctr"/>
            <a:r>
              <a:rPr lang="en-US" sz="6000" kern="1200" dirty="0">
                <a:solidFill>
                  <a:schemeClr val="tx1"/>
                </a:solidFill>
                <a:latin typeface="+mj-lt"/>
                <a:ea typeface="+mj-ea"/>
                <a:cs typeface="+mj-cs"/>
              </a:rPr>
              <a:t>Text CSS</a:t>
            </a:r>
          </a:p>
        </p:txBody>
      </p:sp>
      <p:sp>
        <p:nvSpPr>
          <p:cNvPr id="38" name="Oval 37">
            <a:extLst>
              <a:ext uri="{FF2B5EF4-FFF2-40B4-BE49-F238E27FC236}">
                <a16:creationId xmlns:a16="http://schemas.microsoft.com/office/drawing/2014/main" id="{9EE371B4-A1D9-4EFE-8FE1-000495831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617" y="4218281"/>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B9BD5"/>
              </a:solidFill>
              <a:effectLst/>
              <a:uLnTx/>
              <a:uFillTx/>
              <a:latin typeface="Calibri" panose="020F0502020204030204"/>
              <a:ea typeface="+mn-ea"/>
              <a:cs typeface="+mn-cs"/>
            </a:endParaRPr>
          </a:p>
        </p:txBody>
      </p:sp>
      <p:sp>
        <p:nvSpPr>
          <p:cNvPr id="40" name="Arc 39">
            <a:extLst>
              <a:ext uri="{FF2B5EF4-FFF2-40B4-BE49-F238E27FC236}">
                <a16:creationId xmlns:a16="http://schemas.microsoft.com/office/drawing/2014/main" id="{2E19C174-9C7C-461E-970B-432019901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8539" y="3295432"/>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20</a:t>
            </a:fld>
            <a:endParaRPr kumimoji="0" lang="en-US" b="0" i="0" u="none" strike="noStrike" normalizeH="0" noProof="0">
              <a:ln>
                <a:noFill/>
              </a:ln>
              <a:solidFill>
                <a:prstClr val="black">
                  <a:tint val="75000"/>
                </a:prstClr>
              </a:solidFill>
              <a:effectLst/>
              <a:uLnTx/>
              <a:uFillTx/>
            </a:endParaRPr>
          </a:p>
        </p:txBody>
      </p:sp>
      <p:sp>
        <p:nvSpPr>
          <p:cNvPr id="12" name="TextBox 11">
            <a:extLst>
              <a:ext uri="{FF2B5EF4-FFF2-40B4-BE49-F238E27FC236}">
                <a16:creationId xmlns:a16="http://schemas.microsoft.com/office/drawing/2014/main" id="{161A055D-ADC1-50BC-76FF-5C25A57AF17A}"/>
              </a:ext>
            </a:extLst>
          </p:cNvPr>
          <p:cNvSpPr txBox="1"/>
          <p:nvPr/>
        </p:nvSpPr>
        <p:spPr>
          <a:xfrm>
            <a:off x="1447800" y="477998"/>
            <a:ext cx="9703904" cy="6186309"/>
          </a:xfrm>
          <a:prstGeom prst="rect">
            <a:avLst/>
          </a:prstGeom>
          <a:noFill/>
        </p:spPr>
        <p:txBody>
          <a:bodyPr wrap="square">
            <a:spAutoFit/>
          </a:bodyPr>
          <a:lstStyle/>
          <a:p>
            <a:r>
              <a:rPr lang="en-US" b="1" i="0" dirty="0">
                <a:solidFill>
                  <a:srgbClr val="0A0A23"/>
                </a:solidFill>
                <a:effectLst/>
              </a:rPr>
              <a:t>Text-alignment:</a:t>
            </a:r>
          </a:p>
          <a:p>
            <a:r>
              <a:rPr lang="en-US" i="0" dirty="0">
                <a:solidFill>
                  <a:srgbClr val="0A0A23"/>
                </a:solidFill>
                <a:effectLst/>
              </a:rPr>
              <a:t>Use the text-align property to change the alignment of text within an element. </a:t>
            </a:r>
          </a:p>
          <a:p>
            <a:r>
              <a:rPr lang="en-US" dirty="0">
                <a:solidFill>
                  <a:srgbClr val="0A0A23"/>
                </a:solidFill>
              </a:rPr>
              <a:t>T</a:t>
            </a:r>
            <a:r>
              <a:rPr lang="en-US" i="0" dirty="0">
                <a:solidFill>
                  <a:srgbClr val="0A0A23"/>
                </a:solidFill>
                <a:effectLst/>
              </a:rPr>
              <a:t>ext-align has four different values:</a:t>
            </a:r>
          </a:p>
          <a:p>
            <a:endParaRPr lang="en-US" i="0" dirty="0">
              <a:solidFill>
                <a:srgbClr val="0A0A23"/>
              </a:solidFill>
              <a:effectLst/>
            </a:endParaRPr>
          </a:p>
          <a:p>
            <a:r>
              <a:rPr lang="en-US" i="0" dirty="0">
                <a:solidFill>
                  <a:srgbClr val="0A0A23"/>
                </a:solidFill>
                <a:effectLst/>
              </a:rPr>
              <a:t>center: center the text</a:t>
            </a:r>
          </a:p>
          <a:p>
            <a:r>
              <a:rPr lang="en-US" i="0" dirty="0">
                <a:solidFill>
                  <a:srgbClr val="0A0A23"/>
                </a:solidFill>
                <a:effectLst/>
              </a:rPr>
              <a:t>left: align the text to the left of its container</a:t>
            </a:r>
          </a:p>
          <a:p>
            <a:r>
              <a:rPr lang="en-US" i="0" dirty="0">
                <a:solidFill>
                  <a:srgbClr val="0A0A23"/>
                </a:solidFill>
                <a:effectLst/>
              </a:rPr>
              <a:t>right: align the text to the right of its container</a:t>
            </a:r>
          </a:p>
          <a:p>
            <a:r>
              <a:rPr lang="en-US" i="0" dirty="0">
                <a:solidFill>
                  <a:srgbClr val="0A0A23"/>
                </a:solidFill>
                <a:effectLst/>
              </a:rPr>
              <a:t>justify: the text will spread out to fill out the full width of its container</a:t>
            </a:r>
          </a:p>
          <a:p>
            <a:endParaRPr lang="en-US" dirty="0">
              <a:solidFill>
                <a:srgbClr val="0A0A23"/>
              </a:solidFill>
            </a:endParaRPr>
          </a:p>
          <a:p>
            <a:r>
              <a:rPr lang="en-US" b="1" i="0" dirty="0">
                <a:solidFill>
                  <a:srgbClr val="0A0A23"/>
                </a:solidFill>
                <a:effectLst/>
              </a:rPr>
              <a:t>Text-color:</a:t>
            </a:r>
          </a:p>
          <a:p>
            <a:r>
              <a:rPr lang="en-US" dirty="0">
                <a:solidFill>
                  <a:srgbClr val="0A0A23"/>
                </a:solidFill>
              </a:rPr>
              <a:t>Color property</a:t>
            </a:r>
          </a:p>
          <a:p>
            <a:endParaRPr lang="en-US" i="0" dirty="0">
              <a:solidFill>
                <a:srgbClr val="0A0A23"/>
              </a:solidFill>
              <a:effectLst/>
            </a:endParaRPr>
          </a:p>
          <a:p>
            <a:r>
              <a:rPr lang="en-US" b="1" dirty="0">
                <a:solidFill>
                  <a:srgbClr val="0A0A23"/>
                </a:solidFill>
              </a:rPr>
              <a:t>Text-sizes:</a:t>
            </a:r>
          </a:p>
          <a:p>
            <a:r>
              <a:rPr lang="en-US" i="0" dirty="0">
                <a:solidFill>
                  <a:srgbClr val="0A0A23"/>
                </a:solidFill>
                <a:effectLst/>
              </a:rPr>
              <a:t>Font</a:t>
            </a:r>
            <a:r>
              <a:rPr lang="en-US" dirty="0">
                <a:solidFill>
                  <a:srgbClr val="0A0A23"/>
                </a:solidFill>
              </a:rPr>
              <a:t>-size property (</a:t>
            </a:r>
            <a:r>
              <a:rPr lang="en-US" dirty="0" err="1">
                <a:solidFill>
                  <a:srgbClr val="0A0A23"/>
                </a:solidFill>
              </a:rPr>
              <a:t>em</a:t>
            </a:r>
            <a:r>
              <a:rPr lang="en-US" dirty="0">
                <a:solidFill>
                  <a:srgbClr val="0A0A23"/>
                </a:solidFill>
              </a:rPr>
              <a:t>, rem)</a:t>
            </a:r>
          </a:p>
          <a:p>
            <a:endParaRPr lang="en-US" i="0" dirty="0">
              <a:solidFill>
                <a:srgbClr val="0A0A23"/>
              </a:solidFill>
              <a:effectLst/>
            </a:endParaRPr>
          </a:p>
          <a:p>
            <a:r>
              <a:rPr lang="en-US" b="1" dirty="0">
                <a:solidFill>
                  <a:srgbClr val="0A0A23"/>
                </a:solidFill>
              </a:rPr>
              <a:t>Text-decoration: </a:t>
            </a:r>
            <a:r>
              <a:rPr lang="en-US" dirty="0">
                <a:solidFill>
                  <a:srgbClr val="0A0A23"/>
                </a:solidFill>
              </a:rPr>
              <a:t>text-decoration-line, text-decoration-color, text-decoration-style, text-decoration-thickness, text-decoration</a:t>
            </a:r>
          </a:p>
          <a:p>
            <a:endParaRPr lang="en-US" i="0" dirty="0">
              <a:solidFill>
                <a:srgbClr val="0A0A23"/>
              </a:solidFill>
              <a:effectLst/>
            </a:endParaRPr>
          </a:p>
          <a:p>
            <a:endParaRPr lang="en-US" dirty="0">
              <a:solidFill>
                <a:srgbClr val="0A0A23"/>
              </a:solidFill>
            </a:endParaRPr>
          </a:p>
          <a:p>
            <a:endParaRPr lang="en-US" dirty="0">
              <a:solidFill>
                <a:srgbClr val="0A0A23"/>
              </a:solidFill>
            </a:endParaRPr>
          </a:p>
          <a:p>
            <a:endParaRPr lang="en-US" dirty="0">
              <a:solidFill>
                <a:srgbClr val="0A0A23"/>
              </a:solidFill>
            </a:endParaRPr>
          </a:p>
          <a:p>
            <a:endParaRPr lang="en-US" dirty="0">
              <a:solidFill>
                <a:srgbClr val="0A0A23"/>
              </a:solidFill>
            </a:endParaRPr>
          </a:p>
        </p:txBody>
      </p:sp>
    </p:spTree>
    <p:extLst>
      <p:ext uri="{BB962C8B-B14F-4D97-AF65-F5344CB8AC3E}">
        <p14:creationId xmlns:p14="http://schemas.microsoft.com/office/powerpoint/2010/main" val="3614914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a:xfrm>
            <a:off x="6769570" y="310544"/>
            <a:ext cx="4771178" cy="1160110"/>
          </a:xfrm>
        </p:spPr>
        <p:txBody>
          <a:bodyPr vert="horz" lIns="91440" tIns="45720" rIns="91440" bIns="45720" rtlCol="0" anchor="ctr">
            <a:normAutofit/>
          </a:bodyPr>
          <a:lstStyle/>
          <a:p>
            <a:r>
              <a:rPr lang="en-US" kern="1200" dirty="0">
                <a:solidFill>
                  <a:schemeClr val="tx1"/>
                </a:solidFill>
                <a:latin typeface="+mj-lt"/>
                <a:ea typeface="+mj-ea"/>
                <a:cs typeface="+mj-cs"/>
              </a:rPr>
              <a:t>Fonts CSS</a:t>
            </a:r>
          </a:p>
        </p:txBody>
      </p:sp>
      <p:pic>
        <p:nvPicPr>
          <p:cNvPr id="1028" name="Picture 4" descr="CSS: font-family property">
            <a:extLst>
              <a:ext uri="{FF2B5EF4-FFF2-40B4-BE49-F238E27FC236}">
                <a16:creationId xmlns:a16="http://schemas.microsoft.com/office/drawing/2014/main" id="{B74606B0-06B1-849D-3EB2-EE16615D70A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8199" y="1470654"/>
            <a:ext cx="5440195" cy="3803802"/>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a:noFill/>
          <a:extLst>
            <a:ext uri="{909E8E84-426E-40DD-AFC4-6F175D3DCCD1}">
              <a14:hiddenFill xmlns:a14="http://schemas.microsoft.com/office/drawing/2010/main">
                <a:solidFill>
                  <a:srgbClr val="FFFFFF"/>
                </a:solidFill>
              </a14:hiddenFill>
            </a:ext>
          </a:extLst>
        </p:spPr>
      </p:pic>
      <p:sp>
        <p:nvSpPr>
          <p:cNvPr id="75" name="Arc 74">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D45BDFEF-93C2-E870-BB8F-480C91380D58}"/>
              </a:ext>
            </a:extLst>
          </p:cNvPr>
          <p:cNvSpPr txBox="1"/>
          <p:nvPr/>
        </p:nvSpPr>
        <p:spPr>
          <a:xfrm>
            <a:off x="6769570" y="1470654"/>
            <a:ext cx="5107470" cy="4856767"/>
          </a:xfrm>
          <a:prstGeom prst="rect">
            <a:avLst/>
          </a:prstGeom>
        </p:spPr>
        <p:txBody>
          <a:bodyPr vert="horz" lIns="91440" tIns="45720" rIns="91440" bIns="45720" rtlCol="0">
            <a:normAutofit fontScale="70000" lnSpcReduction="20000"/>
          </a:bodyPr>
          <a:lstStyle/>
          <a:p>
            <a:pPr indent="-228600">
              <a:lnSpc>
                <a:spcPct val="90000"/>
              </a:lnSpc>
              <a:spcAft>
                <a:spcPts val="600"/>
              </a:spcAft>
              <a:buFont typeface="Arial" panose="020B0604020202020204" pitchFamily="34" charset="0"/>
              <a:buChar char="•"/>
            </a:pPr>
            <a:r>
              <a:rPr lang="en-US" sz="2400" dirty="0"/>
              <a:t>The font-family CSS property specifies a prioritized list of one or more font family names and/or generic family names for the selected element. The font-family property can hold several font names as a "fallback" system. If the browser does not support the first font, it tries the next font.</a:t>
            </a:r>
          </a:p>
          <a:p>
            <a:pPr indent="-228600">
              <a:lnSpc>
                <a:spcPct val="90000"/>
              </a:lnSpc>
              <a:spcAft>
                <a:spcPts val="600"/>
              </a:spcAft>
              <a:buFont typeface="Arial" panose="020B0604020202020204" pitchFamily="34" charset="0"/>
              <a:buChar char="•"/>
            </a:pPr>
            <a:endParaRPr lang="en-US" sz="2400" dirty="0"/>
          </a:p>
          <a:p>
            <a:pPr indent="-228600">
              <a:lnSpc>
                <a:spcPct val="90000"/>
              </a:lnSpc>
              <a:spcAft>
                <a:spcPts val="600"/>
              </a:spcAft>
              <a:buFont typeface="Arial" panose="020B0604020202020204" pitchFamily="34" charset="0"/>
              <a:buChar char="•"/>
            </a:pPr>
            <a:r>
              <a:rPr lang="en-US" sz="2400" dirty="0"/>
              <a:t>The font-family property specifies a list of fonts, from highest priority to lowest.</a:t>
            </a:r>
          </a:p>
          <a:p>
            <a:pPr indent="-228600">
              <a:lnSpc>
                <a:spcPct val="90000"/>
              </a:lnSpc>
              <a:spcAft>
                <a:spcPts val="600"/>
              </a:spcAft>
              <a:buFont typeface="Arial" panose="020B0604020202020204" pitchFamily="34" charset="0"/>
              <a:buChar char="•"/>
            </a:pPr>
            <a:endParaRPr lang="en-US" sz="2400" dirty="0"/>
          </a:p>
          <a:p>
            <a:pPr>
              <a:lnSpc>
                <a:spcPct val="90000"/>
              </a:lnSpc>
              <a:spcAft>
                <a:spcPts val="600"/>
              </a:spcAft>
            </a:pPr>
            <a:r>
              <a:rPr lang="en-US" sz="2400" dirty="0"/>
              <a:t>/* A font family name and a generic family name */</a:t>
            </a:r>
          </a:p>
          <a:p>
            <a:pPr>
              <a:lnSpc>
                <a:spcPct val="90000"/>
              </a:lnSpc>
              <a:spcAft>
                <a:spcPts val="600"/>
              </a:spcAft>
            </a:pPr>
            <a:endParaRPr lang="en-US" sz="2400" dirty="0"/>
          </a:p>
          <a:p>
            <a:pPr>
              <a:lnSpc>
                <a:spcPct val="90000"/>
              </a:lnSpc>
              <a:spcAft>
                <a:spcPts val="600"/>
              </a:spcAft>
            </a:pPr>
            <a:r>
              <a:rPr lang="en-US" sz="2400" dirty="0"/>
              <a:t>font-family: "Gill Sans Extrabold", sans-serif;</a:t>
            </a:r>
          </a:p>
          <a:p>
            <a:pPr>
              <a:lnSpc>
                <a:spcPct val="90000"/>
              </a:lnSpc>
              <a:spcAft>
                <a:spcPts val="600"/>
              </a:spcAft>
            </a:pPr>
            <a:endParaRPr lang="en-US" sz="2400" dirty="0"/>
          </a:p>
          <a:p>
            <a:pPr algn="l">
              <a:buFont typeface="Arial" panose="020B0604020202020204" pitchFamily="34" charset="0"/>
              <a:buChar char="•"/>
            </a:pPr>
            <a:r>
              <a:rPr lang="en-US" sz="2400" b="1" i="0" dirty="0">
                <a:solidFill>
                  <a:srgbClr val="000000"/>
                </a:solidFill>
                <a:effectLst/>
                <a:latin typeface="Verdana" panose="020B0604030504040204" pitchFamily="34" charset="0"/>
              </a:rPr>
              <a:t>family-name</a:t>
            </a:r>
            <a:r>
              <a:rPr lang="en-US" sz="2400" b="0" i="0" dirty="0">
                <a:solidFill>
                  <a:srgbClr val="000000"/>
                </a:solidFill>
                <a:effectLst/>
                <a:latin typeface="Verdana" panose="020B0604030504040204" pitchFamily="34" charset="0"/>
              </a:rPr>
              <a:t> - The name of a font-family, like "times", "courier", "arial", etc.</a:t>
            </a:r>
          </a:p>
          <a:p>
            <a:pPr algn="l">
              <a:buFont typeface="Arial" panose="020B0604020202020204" pitchFamily="34" charset="0"/>
              <a:buChar char="•"/>
            </a:pPr>
            <a:r>
              <a:rPr lang="en-US" sz="2400" b="1" i="0" dirty="0">
                <a:solidFill>
                  <a:srgbClr val="000000"/>
                </a:solidFill>
                <a:effectLst/>
                <a:latin typeface="Verdana" panose="020B0604030504040204" pitchFamily="34" charset="0"/>
              </a:rPr>
              <a:t>generic-family</a:t>
            </a:r>
            <a:r>
              <a:rPr lang="en-US" sz="2400" b="0" i="0" dirty="0">
                <a:solidFill>
                  <a:srgbClr val="000000"/>
                </a:solidFill>
                <a:effectLst/>
                <a:latin typeface="Verdana" panose="020B0604030504040204" pitchFamily="34" charset="0"/>
              </a:rPr>
              <a:t> - The name of a generic-family, like "serif", "sans-serif", "cursive", "fantasy", "monospace.</a:t>
            </a:r>
          </a:p>
          <a:p>
            <a:pPr>
              <a:lnSpc>
                <a:spcPct val="90000"/>
              </a:lnSpc>
              <a:spcAft>
                <a:spcPts val="600"/>
              </a:spcAft>
            </a:pPr>
            <a:endParaRPr lang="en-US" sz="2400" dirty="0"/>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lumMod val="50000"/>
                    <a:lumOff val="50000"/>
                  </a:prstClr>
                </a:solidFill>
                <a:effectLst/>
                <a:uLnTx/>
                <a:uFillTx/>
              </a:rPr>
              <a:pPr marR="0" lvl="0" indent="0" fontAlgn="auto">
                <a:spcBef>
                  <a:spcPts val="0"/>
                </a:spcBef>
                <a:spcAft>
                  <a:spcPts val="600"/>
                </a:spcAft>
                <a:buClrTx/>
                <a:buSzTx/>
                <a:buFontTx/>
                <a:buNone/>
                <a:tabLst/>
                <a:defRPr/>
              </a:pPr>
              <a:t>21</a:t>
            </a:fld>
            <a:endParaRPr kumimoji="0" lang="en-US" b="0" i="0" u="none" strike="noStrike" normalizeH="0" noProof="0">
              <a:ln>
                <a:noFill/>
              </a:ln>
              <a:solidFill>
                <a:prstClr val="black">
                  <a:lumMod val="50000"/>
                  <a:lumOff val="50000"/>
                </a:prstClr>
              </a:solidFill>
              <a:effectLst/>
              <a:uLnTx/>
              <a:uFillTx/>
            </a:endParaRPr>
          </a:p>
        </p:txBody>
      </p:sp>
    </p:spTree>
    <p:extLst>
      <p:ext uri="{BB962C8B-B14F-4D97-AF65-F5344CB8AC3E}">
        <p14:creationId xmlns:p14="http://schemas.microsoft.com/office/powerpoint/2010/main" val="1194877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3319272" y="2948178"/>
            <a:ext cx="5559552" cy="961644"/>
          </a:xfrm>
        </p:spPr>
        <p:txBody>
          <a:bodyPr/>
          <a:lstStyle/>
          <a:p>
            <a:r>
              <a:rPr lang="en-US" dirty="0">
                <a:solidFill>
                  <a:srgbClr val="FFFFFF"/>
                </a:solidFill>
              </a:rPr>
              <a:t>Box model</a:t>
            </a:r>
            <a:endParaRPr lang="en-US" dirty="0"/>
          </a:p>
        </p:txBody>
      </p:sp>
    </p:spTree>
    <p:extLst>
      <p:ext uri="{BB962C8B-B14F-4D97-AF65-F5344CB8AC3E}">
        <p14:creationId xmlns:p14="http://schemas.microsoft.com/office/powerpoint/2010/main" val="1696205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 name="Freeform: Shape 7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Arc 8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90" name="Rectangle 83">
            <a:extLst>
              <a:ext uri="{FF2B5EF4-FFF2-40B4-BE49-F238E27FC236}">
                <a16:creationId xmlns:a16="http://schemas.microsoft.com/office/drawing/2014/main" id="{E2CFBC99-FB8F-41F7-A81D-A5288D688D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Basic CSS: The CSS Box Model">
            <a:extLst>
              <a:ext uri="{FF2B5EF4-FFF2-40B4-BE49-F238E27FC236}">
                <a16:creationId xmlns:a16="http://schemas.microsoft.com/office/drawing/2014/main" id="{B00E6472-C713-126A-4889-C6791B03442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
          <a:stretch/>
        </p:blipFill>
        <p:spPr bwMode="auto">
          <a:xfrm>
            <a:off x="20" y="10"/>
            <a:ext cx="12188932" cy="6857990"/>
          </a:xfrm>
          <a:prstGeom prst="rect">
            <a:avLst/>
          </a:prstGeom>
          <a:noFill/>
          <a:extLst>
            <a:ext uri="{909E8E84-426E-40DD-AFC4-6F175D3DCCD1}">
              <a14:hiddenFill xmlns:a14="http://schemas.microsoft.com/office/drawing/2010/main">
                <a:solidFill>
                  <a:srgbClr val="FFFFFF"/>
                </a:solidFill>
              </a14:hiddenFill>
            </a:ext>
          </a:extLst>
        </p:spPr>
      </p:pic>
      <p:sp>
        <p:nvSpPr>
          <p:cNvPr id="91" name="Rectangle 85">
            <a:extLst>
              <a:ext uri="{FF2B5EF4-FFF2-40B4-BE49-F238E27FC236}">
                <a16:creationId xmlns:a16="http://schemas.microsoft.com/office/drawing/2014/main" id="{1EF86BFA-9133-4F6B-98BE-1CBB87EB6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3666683"/>
            <a:ext cx="12188952" cy="3191317"/>
          </a:xfrm>
          <a:prstGeom prst="rect">
            <a:avLst/>
          </a:prstGeom>
          <a:gradFill>
            <a:gsLst>
              <a:gs pos="42000">
                <a:schemeClr val="bg1">
                  <a:alpha val="23000"/>
                </a:schemeClr>
              </a:gs>
              <a:gs pos="0">
                <a:schemeClr val="bg1">
                  <a:alpha val="0"/>
                </a:schemeClr>
              </a:gs>
              <a:gs pos="100000">
                <a:schemeClr val="bg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E2F7719B-89CF-0910-27F3-4CE870CE1E95}"/>
              </a:ext>
            </a:extLst>
          </p:cNvPr>
          <p:cNvSpPr>
            <a:spLocks noGrp="1"/>
          </p:cNvSpPr>
          <p:nvPr>
            <p:ph type="title"/>
          </p:nvPr>
        </p:nvSpPr>
        <p:spPr>
          <a:xfrm>
            <a:off x="843630" y="3826292"/>
            <a:ext cx="5257800" cy="1701570"/>
          </a:xfrm>
        </p:spPr>
        <p:txBody>
          <a:bodyPr vert="horz" lIns="91440" tIns="45720" rIns="91440" bIns="45720" rtlCol="0" anchor="b">
            <a:normAutofit/>
          </a:bodyPr>
          <a:lstStyle/>
          <a:p>
            <a:r>
              <a:rPr lang="en-US" kern="1200">
                <a:solidFill>
                  <a:schemeClr val="tx1"/>
                </a:solidFill>
                <a:latin typeface="+mj-lt"/>
                <a:ea typeface="+mj-ea"/>
                <a:cs typeface="+mj-cs"/>
              </a:rPr>
              <a:t>Box model</a:t>
            </a: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a:xfrm>
            <a:off x="10588120" y="6356350"/>
            <a:ext cx="765679" cy="365125"/>
          </a:xfrm>
        </p:spPr>
        <p:txBody>
          <a:bodyPr vert="horz" lIns="91440" tIns="45720" rIns="91440" bIns="45720" rtlCol="0" anchor="ctr">
            <a:normAutofit/>
          </a:bodyPr>
          <a:lstStyle/>
          <a:p>
            <a:pPr>
              <a:spcAft>
                <a:spcPts val="600"/>
              </a:spcAft>
              <a:defRPr/>
            </a:pPr>
            <a:fld id="{D76B855D-E9CC-4FF8-AD85-6CDC7B89A0DE}" type="slidenum">
              <a:rPr lang="en-US">
                <a:solidFill>
                  <a:prstClr val="black">
                    <a:tint val="75000"/>
                  </a:prstClr>
                </a:solidFill>
                <a:latin typeface="Calibri" panose="020F0502020204030204"/>
              </a:rPr>
              <a:pPr>
                <a:spcAft>
                  <a:spcPts val="600"/>
                </a:spcAft>
                <a:defRPr/>
              </a:pPr>
              <a:t>23</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274416920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3385947" y="3429000"/>
            <a:ext cx="5559552" cy="961644"/>
          </a:xfrm>
        </p:spPr>
        <p:txBody>
          <a:bodyPr>
            <a:normAutofit fontScale="90000"/>
          </a:bodyPr>
          <a:lstStyle/>
          <a:p>
            <a:r>
              <a:rPr lang="en-US" dirty="0">
                <a:solidFill>
                  <a:srgbClr val="FFFFFF"/>
                </a:solidFill>
              </a:rPr>
              <a:t>Reset and Normalize</a:t>
            </a:r>
            <a:endParaRPr lang="en-US" dirty="0"/>
          </a:p>
        </p:txBody>
      </p:sp>
    </p:spTree>
    <p:extLst>
      <p:ext uri="{BB962C8B-B14F-4D97-AF65-F5344CB8AC3E}">
        <p14:creationId xmlns:p14="http://schemas.microsoft.com/office/powerpoint/2010/main" val="2373789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Freeform: Shape 134">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7" name="Arc 136">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39" name="Rectangle 138">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1" name="Arc 14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a:xfrm>
            <a:off x="6417732" y="957715"/>
            <a:ext cx="5130798" cy="2750419"/>
          </a:xfrm>
        </p:spPr>
        <p:txBody>
          <a:bodyPr vert="horz" lIns="91440" tIns="45720" rIns="91440" bIns="45720" rtlCol="0" anchor="b">
            <a:normAutofit/>
          </a:bodyPr>
          <a:lstStyle/>
          <a:p>
            <a:pPr algn="ctr"/>
            <a:r>
              <a:rPr lang="en-US" sz="6000" dirty="0"/>
              <a:t>Reset and normalize</a:t>
            </a:r>
            <a:endParaRPr lang="en-US" sz="6000" kern="1200" dirty="0">
              <a:solidFill>
                <a:schemeClr val="tx1"/>
              </a:solidFill>
              <a:latin typeface="+mj-lt"/>
              <a:ea typeface="+mj-ea"/>
              <a:cs typeface="+mj-cs"/>
            </a:endParaRPr>
          </a:p>
        </p:txBody>
      </p:sp>
      <p:pic>
        <p:nvPicPr>
          <p:cNvPr id="2050" name="Picture 2">
            <a:extLst>
              <a:ext uri="{FF2B5EF4-FFF2-40B4-BE49-F238E27FC236}">
                <a16:creationId xmlns:a16="http://schemas.microsoft.com/office/drawing/2014/main" id="{4C229B94-C7C1-F8DF-B9C9-E4C4E5D6722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508683"/>
            <a:ext cx="5850384" cy="5840633"/>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a:noFill/>
          <a:extLst>
            <a:ext uri="{909E8E84-426E-40DD-AFC4-6F175D3DCCD1}">
              <a14:hiddenFill xmlns:a14="http://schemas.microsoft.com/office/drawing/2010/main">
                <a:solidFill>
                  <a:srgbClr val="FFFFFF"/>
                </a:solidFill>
              </a14:hiddenFill>
            </a:ext>
          </a:extLst>
        </p:spPr>
      </p:pic>
      <p:sp>
        <p:nvSpPr>
          <p:cNvPr id="143" name="Oval 142">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a:xfrm>
            <a:off x="10630722" y="6356350"/>
            <a:ext cx="917808"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25</a:t>
            </a:fld>
            <a:endParaRPr kumimoji="0" lang="en-US" b="0" i="0" u="none" strike="noStrike" normalizeH="0" noProof="0">
              <a:ln>
                <a:noFill/>
              </a:ln>
              <a:solidFill>
                <a:prstClr val="black">
                  <a:tint val="75000"/>
                </a:prstClr>
              </a:solidFill>
              <a:effectLst/>
              <a:uLnTx/>
              <a:uFillTx/>
            </a:endParaRPr>
          </a:p>
        </p:txBody>
      </p:sp>
    </p:spTree>
    <p:extLst>
      <p:ext uri="{BB962C8B-B14F-4D97-AF65-F5344CB8AC3E}">
        <p14:creationId xmlns:p14="http://schemas.microsoft.com/office/powerpoint/2010/main" val="3285832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3319272" y="2948178"/>
            <a:ext cx="5559552" cy="961644"/>
          </a:xfrm>
        </p:spPr>
        <p:txBody>
          <a:bodyPr>
            <a:normAutofit/>
          </a:bodyPr>
          <a:lstStyle/>
          <a:p>
            <a:r>
              <a:rPr lang="en-US" dirty="0">
                <a:solidFill>
                  <a:srgbClr val="FFFFFF"/>
                </a:solidFill>
              </a:rPr>
              <a:t>SASS/SCSS</a:t>
            </a:r>
            <a:endParaRPr lang="en-US" dirty="0"/>
          </a:p>
        </p:txBody>
      </p:sp>
    </p:spTree>
    <p:extLst>
      <p:ext uri="{BB962C8B-B14F-4D97-AF65-F5344CB8AC3E}">
        <p14:creationId xmlns:p14="http://schemas.microsoft.com/office/powerpoint/2010/main" val="1169330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a:xfrm>
            <a:off x="838200" y="365125"/>
            <a:ext cx="5393361" cy="1325563"/>
          </a:xfrm>
        </p:spPr>
        <p:txBody>
          <a:bodyPr vert="horz" lIns="91440" tIns="45720" rIns="91440" bIns="45720" rtlCol="0" anchor="ctr">
            <a:normAutofit/>
          </a:bodyPr>
          <a:lstStyle/>
          <a:p>
            <a:r>
              <a:rPr lang="en-US" sz="4400" kern="1200" dirty="0">
                <a:solidFill>
                  <a:schemeClr val="tx1"/>
                </a:solidFill>
                <a:latin typeface="+mj-lt"/>
                <a:ea typeface="+mj-ea"/>
                <a:cs typeface="+mj-cs"/>
              </a:rPr>
              <a:t>SASS</a:t>
            </a:r>
          </a:p>
        </p:txBody>
      </p:sp>
      <p:sp>
        <p:nvSpPr>
          <p:cNvPr id="13" name="TextBox 12">
            <a:extLst>
              <a:ext uri="{FF2B5EF4-FFF2-40B4-BE49-F238E27FC236}">
                <a16:creationId xmlns:a16="http://schemas.microsoft.com/office/drawing/2014/main" id="{DD6A3A67-2D83-03CD-B03A-09B2597F2C82}"/>
              </a:ext>
            </a:extLst>
          </p:cNvPr>
          <p:cNvSpPr txBox="1"/>
          <p:nvPr/>
        </p:nvSpPr>
        <p:spPr>
          <a:xfrm>
            <a:off x="838200" y="1825625"/>
            <a:ext cx="5393361"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dirty="0"/>
              <a:t>Sass is the most mature, stable, and powerful professional grade CSS extension language in the world.</a:t>
            </a:r>
            <a:endParaRPr lang="en-US"/>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r>
              <a:rPr lang="en-US" dirty="0"/>
              <a:t>CSS on its own can be fun, but stylesheets are getting larger, more complex, and harder to maintain. This is where a preprocessor can help. Sass has features that don't exist in CSS yet like nesting, </a:t>
            </a:r>
            <a:r>
              <a:rPr lang="en-US"/>
              <a:t>mixins</a:t>
            </a:r>
            <a:r>
              <a:rPr lang="en-US" dirty="0"/>
              <a:t>, inheritance, and other nifty goodies that help you write robust, maintainable CSS.</a:t>
            </a:r>
            <a:endParaRPr lang="en-US"/>
          </a:p>
        </p:txBody>
      </p:sp>
      <p:pic>
        <p:nvPicPr>
          <p:cNvPr id="3074" name="Picture 2" descr="Sass: Brand Guidelines">
            <a:extLst>
              <a:ext uri="{FF2B5EF4-FFF2-40B4-BE49-F238E27FC236}">
                <a16:creationId xmlns:a16="http://schemas.microsoft.com/office/drawing/2014/main" id="{C7A08A47-DC35-DDA7-0E64-2CC64EF248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a:extLst>
            <a:ext uri="{909E8E84-426E-40DD-AFC4-6F175D3DCCD1}">
              <a14:hiddenFill xmlns:a14="http://schemas.microsoft.com/office/drawing/2010/main">
                <a:solidFill>
                  <a:srgbClr val="FFFFFF"/>
                </a:solidFill>
              </a14:hiddenFill>
            </a:ext>
          </a:extLst>
        </p:spPr>
      </p:pic>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D76B855D-E9CC-4FF8-AD85-6CDC7B89A0DE}" type="slidenum">
              <a:rPr lang="en-US">
                <a:solidFill>
                  <a:prstClr val="black">
                    <a:tint val="75000"/>
                  </a:prstClr>
                </a:solidFill>
                <a:latin typeface="Calibri" panose="020F0502020204030204"/>
              </a:rPr>
              <a:pPr>
                <a:spcAft>
                  <a:spcPts val="600"/>
                </a:spcAft>
                <a:defRPr/>
              </a:pPr>
              <a:t>27</a:t>
            </a:fld>
            <a:endParaRPr lang="en-US">
              <a:solidFill>
                <a:prstClr val="black">
                  <a:tint val="75000"/>
                </a:prstClr>
              </a:solidFill>
              <a:latin typeface="Calibri" panose="020F0502020204030204"/>
            </a:endParaRPr>
          </a:p>
        </p:txBody>
      </p:sp>
      <p:sp>
        <p:nvSpPr>
          <p:cNvPr id="193"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4"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3478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a:lstStyle/>
          <a:p>
            <a:r>
              <a:rPr lang="en-US" dirty="0"/>
              <a:t>Homework</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a:lstStyle/>
          <a:p>
            <a:pPr lvl="0"/>
            <a:fld id="{D76B855D-E9CC-4FF8-AD85-6CDC7B89A0DE}" type="slidenum">
              <a:rPr lang="en-US" noProof="0" smtClean="0"/>
              <a:pPr lvl="0"/>
              <a:t>28</a:t>
            </a:fld>
            <a:endParaRPr lang="en-US" noProof="0" dirty="0"/>
          </a:p>
        </p:txBody>
      </p:sp>
    </p:spTree>
    <p:extLst>
      <p:ext uri="{BB962C8B-B14F-4D97-AF65-F5344CB8AC3E}">
        <p14:creationId xmlns:p14="http://schemas.microsoft.com/office/powerpoint/2010/main" val="962258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Arc 2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kern="1200" dirty="0">
                <a:solidFill>
                  <a:schemeClr val="tx1"/>
                </a:solidFill>
                <a:latin typeface="+mj-lt"/>
                <a:ea typeface="+mj-ea"/>
                <a:cs typeface="+mj-cs"/>
              </a:rPr>
              <a:t>CSS</a:t>
            </a:r>
          </a:p>
        </p:txBody>
      </p:sp>
      <p:sp>
        <p:nvSpPr>
          <p:cNvPr id="29" name="Freeform: Shape 2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6AD23B0F-4E76-7694-C5D4-BD699CF2DB70}"/>
              </a:ext>
            </a:extLst>
          </p:cNvPr>
          <p:cNvPicPr>
            <a:picLocks noChangeAspect="1"/>
          </p:cNvPicPr>
          <p:nvPr/>
        </p:nvPicPr>
        <p:blipFill>
          <a:blip r:embed="rId2"/>
          <a:stretch>
            <a:fillRect/>
          </a:stretch>
        </p:blipFill>
        <p:spPr>
          <a:xfrm>
            <a:off x="1080559" y="511293"/>
            <a:ext cx="4022626" cy="56656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5894962" y="1984443"/>
            <a:ext cx="5458838" cy="4192520"/>
          </a:xfrm>
        </p:spPr>
        <p:txBody>
          <a:bodyPr vert="horz" lIns="91440" tIns="45720" rIns="91440" bIns="45720" rtlCol="0">
            <a:normAutofit lnSpcReduction="10000"/>
          </a:bodyPr>
          <a:lstStyle/>
          <a:p>
            <a:pPr algn="l">
              <a:buFont typeface="Arial" panose="020B0604020202020204" pitchFamily="34" charset="0"/>
              <a:buChar char="•"/>
            </a:pPr>
            <a:r>
              <a:rPr lang="en-US" i="0" dirty="0">
                <a:solidFill>
                  <a:srgbClr val="000000"/>
                </a:solidFill>
                <a:effectLst/>
                <a:latin typeface="Verdana" panose="020B0604030504040204" pitchFamily="34" charset="0"/>
              </a:rPr>
              <a:t> CSS stands for Cascading Style Sheets</a:t>
            </a:r>
          </a:p>
          <a:p>
            <a:pPr>
              <a:buFont typeface="Arial" panose="020B0604020202020204" pitchFamily="34" charset="0"/>
              <a:buChar char="•"/>
            </a:pPr>
            <a:r>
              <a:rPr lang="en-US" dirty="0">
                <a:solidFill>
                  <a:srgbClr val="000000"/>
                </a:solidFill>
                <a:latin typeface="Verdana" panose="020B0604030504040204" pitchFamily="34" charset="0"/>
              </a:rPr>
              <a:t> </a:t>
            </a:r>
            <a:r>
              <a:rPr lang="en-US" i="0" dirty="0">
                <a:solidFill>
                  <a:srgbClr val="000000"/>
                </a:solidFill>
                <a:effectLst/>
                <a:latin typeface="Verdana" panose="020B0604030504040204" pitchFamily="34" charset="0"/>
              </a:rPr>
              <a:t>CSS describes how HTML elements are to be displayed on screen, paper, or in other media</a:t>
            </a:r>
          </a:p>
          <a:p>
            <a:pPr algn="l">
              <a:buFont typeface="Arial" panose="020B0604020202020204" pitchFamily="34" charset="0"/>
              <a:buChar char="•"/>
            </a:pPr>
            <a:r>
              <a:rPr lang="en-US" dirty="0">
                <a:solidFill>
                  <a:srgbClr val="000000"/>
                </a:solidFill>
                <a:latin typeface="Verdana" panose="020B0604030504040204" pitchFamily="34" charset="0"/>
              </a:rPr>
              <a:t> </a:t>
            </a:r>
            <a:r>
              <a:rPr lang="en-US" i="0" dirty="0">
                <a:solidFill>
                  <a:srgbClr val="000000"/>
                </a:solidFill>
                <a:effectLst/>
                <a:latin typeface="Verdana" panose="020B0604030504040204" pitchFamily="34" charset="0"/>
              </a:rPr>
              <a:t>CSS is used to define styles for your web pages, including the design, layout and variations in display for different devices and screen sizes.</a:t>
            </a:r>
          </a:p>
          <a:p>
            <a:pPr indent="-228600">
              <a:lnSpc>
                <a:spcPct val="90000"/>
              </a:lnSpc>
              <a:buFont typeface="Arial" panose="020B0604020202020204" pitchFamily="34" charset="0"/>
              <a:buChar char="•"/>
            </a:pPr>
            <a:endParaRPr lang="en-US" dirty="0"/>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3</a:t>
            </a:fld>
            <a:endParaRPr kumimoji="0" lang="en-US" b="0" i="0" u="none" strike="noStrike" normalizeH="0" noProof="0">
              <a:ln>
                <a:noFill/>
              </a:ln>
              <a:solidFill>
                <a:prstClr val="black">
                  <a:tint val="75000"/>
                </a:prstClr>
              </a:solidFill>
              <a:effectLst/>
              <a:uLnTx/>
              <a:uFillTx/>
            </a:endParaRPr>
          </a:p>
        </p:txBody>
      </p:sp>
    </p:spTree>
    <p:extLst>
      <p:ext uri="{BB962C8B-B14F-4D97-AF65-F5344CB8AC3E}">
        <p14:creationId xmlns:p14="http://schemas.microsoft.com/office/powerpoint/2010/main" val="100219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3319272" y="2948178"/>
            <a:ext cx="5559552" cy="961644"/>
          </a:xfrm>
        </p:spPr>
        <p:txBody>
          <a:bodyPr/>
          <a:lstStyle/>
          <a:p>
            <a:r>
              <a:rPr lang="en-US" dirty="0">
                <a:solidFill>
                  <a:srgbClr val="FFFFFF"/>
                </a:solidFill>
              </a:rPr>
              <a:t>CSS rule</a:t>
            </a:r>
            <a:endParaRPr lang="en-US" dirty="0"/>
          </a:p>
        </p:txBody>
      </p:sp>
    </p:spTree>
    <p:extLst>
      <p:ext uri="{BB962C8B-B14F-4D97-AF65-F5344CB8AC3E}">
        <p14:creationId xmlns:p14="http://schemas.microsoft.com/office/powerpoint/2010/main" val="4283594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a:xfrm>
            <a:off x="838201" y="3998018"/>
            <a:ext cx="3981854" cy="2216513"/>
          </a:xfrm>
        </p:spPr>
        <p:txBody>
          <a:bodyPr vert="horz" lIns="91440" tIns="45720" rIns="91440" bIns="45720" rtlCol="0" anchor="ctr">
            <a:normAutofit/>
          </a:bodyPr>
          <a:lstStyle/>
          <a:p>
            <a:r>
              <a:rPr lang="en-US" kern="1200">
                <a:solidFill>
                  <a:schemeClr val="tx1"/>
                </a:solidFill>
                <a:latin typeface="+mj-lt"/>
                <a:ea typeface="+mj-ea"/>
                <a:cs typeface="+mj-cs"/>
              </a:rPr>
              <a:t>CSS rule</a:t>
            </a:r>
          </a:p>
        </p:txBody>
      </p:sp>
      <p:sp>
        <p:nvSpPr>
          <p:cNvPr id="34" name="Arc 33">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3" name="Picture 2" descr="Graphical user interface, application, PowerPoint&#10;&#10;Description automatically generated">
            <a:extLst>
              <a:ext uri="{FF2B5EF4-FFF2-40B4-BE49-F238E27FC236}">
                <a16:creationId xmlns:a16="http://schemas.microsoft.com/office/drawing/2014/main" id="{A92B9B36-3525-CC43-F1F0-836D84B0B600}"/>
              </a:ext>
            </a:extLst>
          </p:cNvPr>
          <p:cNvPicPr>
            <a:picLocks noChangeAspect="1"/>
          </p:cNvPicPr>
          <p:nvPr/>
        </p:nvPicPr>
        <p:blipFill>
          <a:blip r:embed="rId2"/>
          <a:stretch>
            <a:fillRect/>
          </a:stretch>
        </p:blipFill>
        <p:spPr>
          <a:xfrm>
            <a:off x="3138527" y="704504"/>
            <a:ext cx="5914946" cy="295747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17" name="TextBox 16">
            <a:extLst>
              <a:ext uri="{FF2B5EF4-FFF2-40B4-BE49-F238E27FC236}">
                <a16:creationId xmlns:a16="http://schemas.microsoft.com/office/drawing/2014/main" id="{9DBF8DD1-0249-2849-F1DA-7D69F69FEB96}"/>
              </a:ext>
            </a:extLst>
          </p:cNvPr>
          <p:cNvSpPr txBox="1"/>
          <p:nvPr/>
        </p:nvSpPr>
        <p:spPr>
          <a:xfrm>
            <a:off x="4970835" y="3998019"/>
            <a:ext cx="6382966" cy="2216512"/>
          </a:xfrm>
          <a:prstGeom prst="rect">
            <a:avLst/>
          </a:prstGeom>
        </p:spPr>
        <p:txBody>
          <a:bodyPr vert="horz" lIns="91440" tIns="45720" rIns="91440" bIns="45720" rtlCol="0">
            <a:normAutofit/>
          </a:bodyPr>
          <a:lstStyle/>
          <a:p>
            <a:pPr algn="l"/>
            <a:r>
              <a:rPr lang="en-US" sz="1600" b="0" i="0" dirty="0">
                <a:solidFill>
                  <a:srgbClr val="000000"/>
                </a:solidFill>
                <a:effectLst/>
              </a:rPr>
              <a:t>The selector points to the HTML element you want to style.</a:t>
            </a:r>
          </a:p>
          <a:p>
            <a:pPr algn="l"/>
            <a:endParaRPr lang="en-US" sz="1600" b="0" i="0" dirty="0">
              <a:solidFill>
                <a:srgbClr val="000000"/>
              </a:solidFill>
              <a:effectLst/>
            </a:endParaRPr>
          </a:p>
          <a:p>
            <a:pPr algn="l"/>
            <a:r>
              <a:rPr lang="en-US" sz="1600" b="0" i="0" dirty="0">
                <a:solidFill>
                  <a:srgbClr val="000000"/>
                </a:solidFill>
                <a:effectLst/>
              </a:rPr>
              <a:t>The declaration block contains one or more declarations separated by semicolons</a:t>
            </a:r>
            <a:r>
              <a:rPr lang="en-US" sz="1600" b="0" i="0" dirty="0">
                <a:solidFill>
                  <a:srgbClr val="000000"/>
                </a:solidFill>
                <a:effectLst/>
                <a:latin typeface="Verdana" panose="020B0604030504040204" pitchFamily="34" charset="0"/>
              </a:rPr>
              <a:t>.</a:t>
            </a:r>
          </a:p>
          <a:p>
            <a:pPr algn="l"/>
            <a:endParaRPr lang="en-US" sz="1600" b="0" i="0" dirty="0">
              <a:solidFill>
                <a:srgbClr val="000000"/>
              </a:solidFill>
              <a:effectLst/>
              <a:latin typeface="Verdana" panose="020B0604030504040204" pitchFamily="34" charset="0"/>
            </a:endParaRPr>
          </a:p>
          <a:p>
            <a:pPr algn="l"/>
            <a:r>
              <a:rPr lang="en-US" sz="1600" b="0" i="0" dirty="0">
                <a:effectLst/>
              </a:rPr>
              <a:t>Multiple CSS declarations are separated with semicolons, and declaration blocks are surrounded by curly braces.</a:t>
            </a: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5</a:t>
            </a:fld>
            <a:endParaRPr kumimoji="0" lang="en-US" b="0" i="0" u="none" strike="noStrike" normalizeH="0" noProof="0">
              <a:ln>
                <a:noFill/>
              </a:ln>
              <a:solidFill>
                <a:prstClr val="black">
                  <a:tint val="75000"/>
                </a:prstClr>
              </a:solidFill>
              <a:effectLst/>
              <a:uLnTx/>
              <a:uFillTx/>
            </a:endParaRPr>
          </a:p>
        </p:txBody>
      </p:sp>
    </p:spTree>
    <p:extLst>
      <p:ext uri="{BB962C8B-B14F-4D97-AF65-F5344CB8AC3E}">
        <p14:creationId xmlns:p14="http://schemas.microsoft.com/office/powerpoint/2010/main" val="2482682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3319272" y="2948178"/>
            <a:ext cx="5559552" cy="961644"/>
          </a:xfrm>
        </p:spPr>
        <p:txBody>
          <a:bodyPr/>
          <a:lstStyle/>
          <a:p>
            <a:r>
              <a:rPr lang="en-US" dirty="0">
                <a:solidFill>
                  <a:srgbClr val="FFFFFF"/>
                </a:solidFill>
              </a:rPr>
              <a:t>How to add CSS</a:t>
            </a:r>
            <a:endParaRPr lang="en-US" dirty="0"/>
          </a:p>
        </p:txBody>
      </p:sp>
    </p:spTree>
    <p:extLst>
      <p:ext uri="{BB962C8B-B14F-4D97-AF65-F5344CB8AC3E}">
        <p14:creationId xmlns:p14="http://schemas.microsoft.com/office/powerpoint/2010/main" val="3119273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Shape 70">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Arc 72">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3F138222-D274-4866-96E7-C3B1D6DA8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Arc 76">
            <a:extLst>
              <a:ext uri="{FF2B5EF4-FFF2-40B4-BE49-F238E27FC236}">
                <a16:creationId xmlns:a16="http://schemas.microsoft.com/office/drawing/2014/main" id="{5888E255-D20B-4F26-B9DA-3DF036797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a:xfrm>
            <a:off x="719592" y="1812054"/>
            <a:ext cx="5087631" cy="2387600"/>
          </a:xfrm>
        </p:spPr>
        <p:txBody>
          <a:bodyPr vert="horz" lIns="91440" tIns="45720" rIns="91440" bIns="45720" rtlCol="0" anchor="b">
            <a:normAutofit/>
          </a:bodyPr>
          <a:lstStyle/>
          <a:p>
            <a:pPr algn="ctr"/>
            <a:r>
              <a:rPr lang="en-US" sz="6000" dirty="0">
                <a:solidFill>
                  <a:srgbClr val="FFFFFF"/>
                </a:solidFill>
              </a:rPr>
              <a:t>How to add CSS</a:t>
            </a:r>
            <a:endParaRPr lang="en-US" sz="6000" kern="1200" dirty="0">
              <a:solidFill>
                <a:srgbClr val="FFFFFF"/>
              </a:solidFill>
              <a:latin typeface="+mj-lt"/>
              <a:ea typeface="+mj-ea"/>
              <a:cs typeface="+mj-cs"/>
            </a:endParaRPr>
          </a:p>
        </p:txBody>
      </p:sp>
      <p:sp>
        <p:nvSpPr>
          <p:cNvPr id="79" name="Oval 78">
            <a:extLst>
              <a:ext uri="{FF2B5EF4-FFF2-40B4-BE49-F238E27FC236}">
                <a16:creationId xmlns:a16="http://schemas.microsoft.com/office/drawing/2014/main" id="{02AD46D6-02D6-45B3-921C-F4033826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2790" y="5367348"/>
            <a:ext cx="616353" cy="59963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026" name="Picture 2" descr="Inline CSS Explained: Learn to Add Inline CSS Style">
            <a:extLst>
              <a:ext uri="{FF2B5EF4-FFF2-40B4-BE49-F238E27FC236}">
                <a16:creationId xmlns:a16="http://schemas.microsoft.com/office/drawing/2014/main" id="{1200F97D-A18D-7F07-F112-20BE218AD09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53442" y="1064829"/>
            <a:ext cx="5954208" cy="4420999"/>
          </a:xfrm>
          <a:custGeom>
            <a:avLst/>
            <a:gdLst/>
            <a:ahLst/>
            <a:cxnLst/>
            <a:rect l="l" t="t" r="r" b="b"/>
            <a:pathLst>
              <a:path w="5051479" h="5503900">
                <a:moveTo>
                  <a:pt x="151948" y="0"/>
                </a:moveTo>
                <a:lnTo>
                  <a:pt x="4899531" y="0"/>
                </a:lnTo>
                <a:cubicBezTo>
                  <a:pt x="4983450" y="0"/>
                  <a:pt x="5051479" y="68029"/>
                  <a:pt x="5051479" y="151948"/>
                </a:cubicBezTo>
                <a:lnTo>
                  <a:pt x="5051479" y="5351952"/>
                </a:lnTo>
                <a:cubicBezTo>
                  <a:pt x="5051479" y="5435871"/>
                  <a:pt x="4983450" y="5503900"/>
                  <a:pt x="4899531" y="5503900"/>
                </a:cubicBezTo>
                <a:lnTo>
                  <a:pt x="151948" y="5503900"/>
                </a:lnTo>
                <a:cubicBezTo>
                  <a:pt x="68029" y="5503900"/>
                  <a:pt x="0" y="5435871"/>
                  <a:pt x="0" y="5351952"/>
                </a:cubicBezTo>
                <a:lnTo>
                  <a:pt x="0" y="151948"/>
                </a:lnTo>
                <a:cubicBezTo>
                  <a:pt x="0" y="68029"/>
                  <a:pt x="68029" y="0"/>
                  <a:pt x="151948" y="0"/>
                </a:cubicBezTo>
                <a:close/>
              </a:path>
            </a:pathLst>
          </a:custGeom>
          <a:noFill/>
          <a:extLst>
            <a:ext uri="{909E8E84-426E-40DD-AFC4-6F175D3DCCD1}">
              <a14:hiddenFill xmlns:a14="http://schemas.microsoft.com/office/drawing/2010/main">
                <a:solidFill>
                  <a:srgbClr val="FFFFFF"/>
                </a:solidFill>
              </a14:hiddenFill>
            </a:ext>
          </a:extLst>
        </p:spPr>
      </p:pic>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srgbClr val="FFFFFF"/>
                </a:solidFill>
                <a:effectLst/>
                <a:uLnTx/>
                <a:uFillTx/>
              </a:rPr>
              <a:pPr marR="0" lvl="0" indent="0" fontAlgn="auto">
                <a:spcBef>
                  <a:spcPts val="0"/>
                </a:spcBef>
                <a:spcAft>
                  <a:spcPts val="600"/>
                </a:spcAft>
                <a:buClrTx/>
                <a:buSzTx/>
                <a:buFontTx/>
                <a:buNone/>
                <a:tabLst/>
                <a:defRPr/>
              </a:pPr>
              <a:t>7</a:t>
            </a:fld>
            <a:endParaRPr kumimoji="0" lang="en-US" b="0" i="0" u="none" strike="noStrike" normalizeH="0" noProof="0">
              <a:ln>
                <a:noFill/>
              </a:ln>
              <a:solidFill>
                <a:srgbClr val="FFFFFF"/>
              </a:solidFill>
              <a:effectLst/>
              <a:uLnTx/>
              <a:uFillTx/>
            </a:endParaRPr>
          </a:p>
        </p:txBody>
      </p:sp>
    </p:spTree>
    <p:extLst>
      <p:ext uri="{BB962C8B-B14F-4D97-AF65-F5344CB8AC3E}">
        <p14:creationId xmlns:p14="http://schemas.microsoft.com/office/powerpoint/2010/main" val="4087697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Arc 2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23" name="Rectangle 22">
            <a:extLst>
              <a:ext uri="{FF2B5EF4-FFF2-40B4-BE49-F238E27FC236}">
                <a16:creationId xmlns:a16="http://schemas.microsoft.com/office/drawing/2014/main" id="{407C9FC5-0C1E-42A8-97E6-F940775A0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a:xfrm>
            <a:off x="1524000" y="4218281"/>
            <a:ext cx="4265007" cy="1885199"/>
          </a:xfrm>
        </p:spPr>
        <p:txBody>
          <a:bodyPr vert="horz" lIns="91440" tIns="45720" rIns="91440" bIns="45720" rtlCol="0" anchor="ctr">
            <a:normAutofit/>
          </a:bodyPr>
          <a:lstStyle/>
          <a:p>
            <a:r>
              <a:rPr lang="en-US" sz="6000" kern="1200" dirty="0">
                <a:solidFill>
                  <a:schemeClr val="tx1"/>
                </a:solidFill>
                <a:latin typeface="+mj-lt"/>
                <a:ea typeface="+mj-ea"/>
                <a:cs typeface="+mj-cs"/>
              </a:rPr>
              <a:t>Cascading order</a:t>
            </a:r>
          </a:p>
        </p:txBody>
      </p:sp>
      <p:sp>
        <p:nvSpPr>
          <p:cNvPr id="25" name="Oval 24">
            <a:extLst>
              <a:ext uri="{FF2B5EF4-FFF2-40B4-BE49-F238E27FC236}">
                <a16:creationId xmlns:a16="http://schemas.microsoft.com/office/drawing/2014/main" id="{9EE371B4-A1D9-4EFE-8FE1-000495831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617" y="4218281"/>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B9BD5"/>
              </a:solidFill>
              <a:effectLst/>
              <a:uLnTx/>
              <a:uFillTx/>
              <a:latin typeface="Calibri" panose="020F0502020204030204"/>
              <a:ea typeface="+mn-ea"/>
              <a:cs typeface="+mn-cs"/>
            </a:endParaRPr>
          </a:p>
        </p:txBody>
      </p:sp>
      <p:sp>
        <p:nvSpPr>
          <p:cNvPr id="27" name="Arc 26">
            <a:extLst>
              <a:ext uri="{FF2B5EF4-FFF2-40B4-BE49-F238E27FC236}">
                <a16:creationId xmlns:a16="http://schemas.microsoft.com/office/drawing/2014/main" id="{2E19C174-9C7C-461E-970B-432019901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8539" y="3295432"/>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8</a:t>
            </a:fld>
            <a:endParaRPr kumimoji="0" lang="en-US" b="0" i="0" u="none" strike="noStrike" normalizeH="0" noProof="0">
              <a:ln>
                <a:noFill/>
              </a:ln>
              <a:solidFill>
                <a:prstClr val="black">
                  <a:tint val="75000"/>
                </a:prstClr>
              </a:solidFill>
              <a:effectLst/>
              <a:uLnTx/>
              <a:uFillTx/>
            </a:endParaRPr>
          </a:p>
        </p:txBody>
      </p:sp>
      <p:sp>
        <p:nvSpPr>
          <p:cNvPr id="17" name="TextBox 16">
            <a:extLst>
              <a:ext uri="{FF2B5EF4-FFF2-40B4-BE49-F238E27FC236}">
                <a16:creationId xmlns:a16="http://schemas.microsoft.com/office/drawing/2014/main" id="{9DBF8DD1-0249-2849-F1DA-7D69F69FEB96}"/>
              </a:ext>
            </a:extLst>
          </p:cNvPr>
          <p:cNvSpPr txBox="1"/>
          <p:nvPr/>
        </p:nvSpPr>
        <p:spPr>
          <a:xfrm>
            <a:off x="3824976" y="991811"/>
            <a:ext cx="6957323" cy="2862322"/>
          </a:xfrm>
          <a:prstGeom prst="rect">
            <a:avLst/>
          </a:prstGeom>
          <a:noFill/>
        </p:spPr>
        <p:txBody>
          <a:bodyPr wrap="square">
            <a:spAutoFit/>
          </a:bodyPr>
          <a:lstStyle/>
          <a:p>
            <a:pPr marL="342900" indent="-342900" algn="l">
              <a:buAutoNum type="arabicPeriod"/>
            </a:pPr>
            <a:r>
              <a:rPr lang="en-US" b="0" i="0" dirty="0">
                <a:solidFill>
                  <a:srgbClr val="000000"/>
                </a:solidFill>
                <a:effectLst/>
                <a:latin typeface="Verdana" panose="020B0604030504040204" pitchFamily="34" charset="0"/>
              </a:rPr>
              <a:t>Inline style</a:t>
            </a:r>
          </a:p>
          <a:p>
            <a:pPr marL="342900" indent="-342900" algn="l">
              <a:buAutoNum type="arabicPeriod"/>
            </a:pPr>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2. Internal and External stylesheets</a:t>
            </a:r>
          </a:p>
          <a:p>
            <a:pPr algn="l"/>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3. Browser default</a:t>
            </a:r>
          </a:p>
          <a:p>
            <a:pPr algn="l"/>
            <a:endParaRPr lang="en-US" dirty="0">
              <a:solidFill>
                <a:srgbClr val="000000"/>
              </a:solidFill>
              <a:latin typeface="Verdana" panose="020B0604030504040204" pitchFamily="34" charset="0"/>
            </a:endParaRPr>
          </a:p>
          <a:p>
            <a:pPr algn="l"/>
            <a:r>
              <a:rPr lang="en-US" b="1" i="0" dirty="0">
                <a:solidFill>
                  <a:srgbClr val="000000"/>
                </a:solidFill>
                <a:effectLst/>
                <a:latin typeface="Verdana" panose="020B0604030504040204" pitchFamily="34" charset="0"/>
              </a:rPr>
              <a:t>Note</a:t>
            </a:r>
            <a:r>
              <a:rPr lang="en-US" b="0" i="0" dirty="0">
                <a:solidFill>
                  <a:srgbClr val="000000"/>
                </a:solidFill>
                <a:effectLst/>
                <a:latin typeface="Verdana" panose="020B0604030504040204" pitchFamily="34" charset="0"/>
              </a:rPr>
              <a:t>: </a:t>
            </a:r>
          </a:p>
          <a:p>
            <a:pPr algn="l"/>
            <a:r>
              <a:rPr lang="en-US" dirty="0">
                <a:solidFill>
                  <a:srgbClr val="000000"/>
                </a:solidFill>
                <a:latin typeface="Verdana" panose="020B0604030504040204" pitchFamily="34" charset="0"/>
              </a:rPr>
              <a:t>	The best practice for styling HTML documents is the </a:t>
            </a:r>
            <a:r>
              <a:rPr lang="en-US" b="1" dirty="0">
                <a:solidFill>
                  <a:srgbClr val="000000"/>
                </a:solidFill>
                <a:latin typeface="Verdana" panose="020B0604030504040204" pitchFamily="34" charset="0"/>
              </a:rPr>
              <a:t>external</a:t>
            </a:r>
            <a:r>
              <a:rPr lang="en-US" dirty="0">
                <a:solidFill>
                  <a:srgbClr val="000000"/>
                </a:solidFill>
                <a:latin typeface="Verdana" panose="020B0604030504040204" pitchFamily="34" charset="0"/>
              </a:rPr>
              <a:t> stylesheet. It lets you set CSS rules for several files and is very easy to update.</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927950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3319272" y="2948178"/>
            <a:ext cx="5559552" cy="961644"/>
          </a:xfrm>
        </p:spPr>
        <p:txBody>
          <a:bodyPr/>
          <a:lstStyle/>
          <a:p>
            <a:r>
              <a:rPr lang="en-US" dirty="0">
                <a:solidFill>
                  <a:srgbClr val="FFFFFF"/>
                </a:solidFill>
              </a:rPr>
              <a:t>CSS selectors</a:t>
            </a:r>
            <a:endParaRPr lang="en-US" dirty="0"/>
          </a:p>
        </p:txBody>
      </p:sp>
    </p:spTree>
    <p:extLst>
      <p:ext uri="{BB962C8B-B14F-4D97-AF65-F5344CB8AC3E}">
        <p14:creationId xmlns:p14="http://schemas.microsoft.com/office/powerpoint/2010/main" val="4184070341"/>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98AA29C1902644B982662F6DF18426E" ma:contentTypeVersion="11" ma:contentTypeDescription="Create a new document." ma:contentTypeScope="" ma:versionID="e8f2e3e200058ff491d1075e049677a1">
  <xsd:schema xmlns:xsd="http://www.w3.org/2001/XMLSchema" xmlns:xs="http://www.w3.org/2001/XMLSchema" xmlns:p="http://schemas.microsoft.com/office/2006/metadata/properties" xmlns:ns3="67faafd1-35d1-4a53-a649-2e6f4de8e634" xmlns:ns4="a34bf518-4bc6-4fe8-b73d-a38780f3d66a" targetNamespace="http://schemas.microsoft.com/office/2006/metadata/properties" ma:root="true" ma:fieldsID="48f1aec3db76bd281d1eca75d7a2f598" ns3:_="" ns4:_="">
    <xsd:import namespace="67faafd1-35d1-4a53-a649-2e6f4de8e634"/>
    <xsd:import namespace="a34bf518-4bc6-4fe8-b73d-a38780f3d66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faafd1-35d1-4a53-a649-2e6f4de8e63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34bf518-4bc6-4fe8-b73d-a38780f3d66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2.xml><?xml version="1.0" encoding="utf-8"?>
<ds:datastoreItem xmlns:ds="http://schemas.openxmlformats.org/officeDocument/2006/customXml" ds:itemID="{FBDEF148-1770-458F-8F5B-C3D0A278AA97}">
  <ds:schemaRefs>
    <ds:schemaRef ds:uri="http://schemas.microsoft.com/office/2006/documentManagement/types"/>
    <ds:schemaRef ds:uri="http://purl.org/dc/dcmitype/"/>
    <ds:schemaRef ds:uri="http://purl.org/dc/terms/"/>
    <ds:schemaRef ds:uri="http://www.w3.org/XML/1998/namespace"/>
    <ds:schemaRef ds:uri="http://purl.org/dc/elements/1.1/"/>
    <ds:schemaRef ds:uri="http://schemas.microsoft.com/office/2006/metadata/properties"/>
    <ds:schemaRef ds:uri="a34bf518-4bc6-4fe8-b73d-a38780f3d66a"/>
    <ds:schemaRef ds:uri="http://schemas.microsoft.com/office/infopath/2007/PartnerControls"/>
    <ds:schemaRef ds:uri="http://schemas.openxmlformats.org/package/2006/metadata/core-properties"/>
    <ds:schemaRef ds:uri="67faafd1-35d1-4a53-a649-2e6f4de8e634"/>
  </ds:schemaRefs>
</ds:datastoreItem>
</file>

<file path=customXml/itemProps3.xml><?xml version="1.0" encoding="utf-8"?>
<ds:datastoreItem xmlns:ds="http://schemas.openxmlformats.org/officeDocument/2006/customXml" ds:itemID="{D6C01C9D-133B-4677-B4A5-77E4D078C9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7faafd1-35d1-4a53-a649-2e6f4de8e634"/>
    <ds:schemaRef ds:uri="a34bf518-4bc6-4fe8-b73d-a38780f3d6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{F8679FBA-225B-4704-BEE0-085377B62439}tf78504181_win32</Template>
  <TotalTime>2937</TotalTime>
  <Words>941</Words>
  <Application>Microsoft Office PowerPoint</Application>
  <PresentationFormat>Widescreen</PresentationFormat>
  <Paragraphs>135</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Avenir Next LT Pro</vt:lpstr>
      <vt:lpstr>Calibri</vt:lpstr>
      <vt:lpstr>Tw Cen MT</vt:lpstr>
      <vt:lpstr>Verdana</vt:lpstr>
      <vt:lpstr>ShapesVTI</vt:lpstr>
      <vt:lpstr>03. CSS part one</vt:lpstr>
      <vt:lpstr>Agenda</vt:lpstr>
      <vt:lpstr>CSS</vt:lpstr>
      <vt:lpstr>CSS rule</vt:lpstr>
      <vt:lpstr>CSS rule</vt:lpstr>
      <vt:lpstr>How to add CSS</vt:lpstr>
      <vt:lpstr>How to add CSS</vt:lpstr>
      <vt:lpstr>Cascading order</vt:lpstr>
      <vt:lpstr>CSS selectors</vt:lpstr>
      <vt:lpstr>CSS Selectors</vt:lpstr>
      <vt:lpstr>Best practices for CSS Selectors</vt:lpstr>
      <vt:lpstr>Selector group priorities</vt:lpstr>
      <vt:lpstr>Colors</vt:lpstr>
      <vt:lpstr>Colors CSS</vt:lpstr>
      <vt:lpstr>Units</vt:lpstr>
      <vt:lpstr>Units CSS</vt:lpstr>
      <vt:lpstr>Units CSS</vt:lpstr>
      <vt:lpstr>Units CSS</vt:lpstr>
      <vt:lpstr>Text &amp; Fonts</vt:lpstr>
      <vt:lpstr>Text CSS</vt:lpstr>
      <vt:lpstr>Fonts CSS</vt:lpstr>
      <vt:lpstr>Box model</vt:lpstr>
      <vt:lpstr>Box model</vt:lpstr>
      <vt:lpstr>Reset and Normalize</vt:lpstr>
      <vt:lpstr>Reset and normalize</vt:lpstr>
      <vt:lpstr>SASS/SCSS</vt:lpstr>
      <vt:lpstr>SASS</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03. CSS part one</dc:title>
  <dc:creator>Angelina Stavniiciuc</dc:creator>
  <cp:lastModifiedBy>Angelina Stavniiciuc</cp:lastModifiedBy>
  <cp:revision>1</cp:revision>
  <dcterms:created xsi:type="dcterms:W3CDTF">2022-05-30T07:23:25Z</dcterms:created>
  <dcterms:modified xsi:type="dcterms:W3CDTF">2022-06-01T08:31:56Z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0x010100D98AA29C1902644B982662F6DF18426E</vt:lpwstr>
  </property>
</Properties>
</file>