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8ecf8230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8ecf8230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515e10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515e10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515e10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515e10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515e10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515e10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b753e3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b753e3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204716" y="0"/>
            <a:ext cx="8734566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492475" y="-197500"/>
            <a:ext cx="10273200" cy="3031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Analysis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By: </a:t>
            </a:r>
            <a:r>
              <a:rPr lang="en" sz="1800">
                <a:solidFill>
                  <a:schemeClr val="dk1"/>
                </a:solidFill>
              </a:rPr>
              <a:t>Limei Hou, </a:t>
            </a:r>
            <a:r>
              <a:rPr lang="en" sz="1800">
                <a:solidFill>
                  <a:srgbClr val="000000"/>
                </a:solidFill>
              </a:rPr>
              <a:t>Melissa Djohan, Tyler Fasulo, Luan Hajnaj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204716" y="0"/>
            <a:ext cx="8734566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0"/>
            <a:ext cx="9144000" cy="91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set out to answer: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0" y="911525"/>
            <a:ext cx="9144000" cy="423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120000" dist="9525">
              <a:srgbClr val="000000">
                <a:alpha val="2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How are the top NBA players paid?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How is the NBA salary divided out?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Are the Top NBA salary earners also at the top in at least 1 stat category?</a:t>
            </a: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Do you have to be tall to have the best chance at getting paid the most?</a:t>
            </a: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Does the age of a player reveal a pattern of when a player gets paid?</a:t>
            </a: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 sz="1800">
                <a:solidFill>
                  <a:srgbClr val="000000"/>
                </a:solidFill>
              </a:rPr>
              <a:t>Do the numbers of years in the NBA play a major role in salary earned?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204716" y="0"/>
            <a:ext cx="8734566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0" y="-7075"/>
            <a:ext cx="9144000" cy="918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ETL Process: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0" y="911525"/>
            <a:ext cx="9144000" cy="4232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i="1" lang="en" sz="1800" u="sng">
                <a:solidFill>
                  <a:srgbClr val="000000"/>
                </a:solidFill>
              </a:rPr>
              <a:t>EXTRACT: </a:t>
            </a:r>
            <a:endParaRPr b="1" i="1" sz="1800" u="sng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Player stats, salaries, and background data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3 separate data sets from 2 different sources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Brought in as CSV’s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i="1" lang="en" sz="1800" u="sng">
                <a:solidFill>
                  <a:srgbClr val="000000"/>
                </a:solidFill>
              </a:rPr>
              <a:t>TRANSFORM: </a:t>
            </a:r>
            <a:endParaRPr b="1" i="1" sz="1800" u="sng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CSV to Pandas Dataframe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Dropped Columns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Renamed Columns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Inner-Merged Data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i="1" lang="en" sz="1800" u="sng">
                <a:solidFill>
                  <a:srgbClr val="000000"/>
                </a:solidFill>
              </a:rPr>
              <a:t>LOAD:</a:t>
            </a:r>
            <a:endParaRPr b="1" i="1" sz="1800" u="sng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Dataframe to Postgres/PgAdmin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Dataframe to SQLite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204716" y="0"/>
            <a:ext cx="8734566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6" name="Google Shape;76;p16"/>
          <p:cNvSpPr txBox="1"/>
          <p:nvPr>
            <p:ph type="ctrTitle"/>
          </p:nvPr>
        </p:nvSpPr>
        <p:spPr>
          <a:xfrm>
            <a:off x="0" y="-7075"/>
            <a:ext cx="9144000" cy="918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ETL-AD Process: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0" y="911525"/>
            <a:ext cx="9144000" cy="4232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The Finite Loop</a:t>
            </a:r>
            <a:r>
              <a:rPr b="1" lang="en" sz="2400">
                <a:solidFill>
                  <a:srgbClr val="000000"/>
                </a:solidFill>
              </a:rPr>
              <a:t>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A: Analysis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b="1" lang="en" sz="1800">
                <a:solidFill>
                  <a:srgbClr val="000000"/>
                </a:solidFill>
              </a:rPr>
              <a:t>D: Dashboard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50" y="1440472"/>
            <a:ext cx="7658100" cy="1131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204716" y="0"/>
            <a:ext cx="8734566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4" name="Google Shape;84;p17"/>
          <p:cNvSpPr txBox="1"/>
          <p:nvPr>
            <p:ph type="ctrTitle"/>
          </p:nvPr>
        </p:nvSpPr>
        <p:spPr>
          <a:xfrm>
            <a:off x="0" y="-7075"/>
            <a:ext cx="9144000" cy="918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App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0" y="911525"/>
            <a:ext cx="9144000" cy="4232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All of the components that were required</a:t>
            </a:r>
            <a:r>
              <a:rPr lang="en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i="1" lang="en" sz="1800" u="sng">
                <a:solidFill>
                  <a:srgbClr val="000000"/>
                </a:solidFill>
              </a:rPr>
              <a:t>Server Side</a:t>
            </a:r>
            <a:endParaRPr b="1" i="1" sz="1800" u="sng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Python (Pandas, SQLalchemy, psycopg2, numpy, matplotlib.pyplot, json)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Flask App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i="1" lang="en" sz="1800" u="sng">
                <a:solidFill>
                  <a:srgbClr val="000000"/>
                </a:solidFill>
              </a:rPr>
              <a:t>DataBase</a:t>
            </a:r>
            <a:endParaRPr b="1" i="1" sz="1800" u="sng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Postgres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SQLite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i="1" lang="en" sz="1800" u="sng">
                <a:solidFill>
                  <a:srgbClr val="000000"/>
                </a:solidFill>
              </a:rPr>
              <a:t>Client Side</a:t>
            </a:r>
            <a:endParaRPr b="1" i="1" sz="1800" u="sng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HTML/CSS (Bootstrap)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JavaScript (Plotly.js, ZingCharts, Ajax, etc…)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38" y="152400"/>
            <a:ext cx="76107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