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65" r:id="rId5"/>
    <p:sldLayoutId id="2147483771" r:id="rId6"/>
    <p:sldLayoutId id="2147483772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4E8B0-CEDF-4064-9E63-0839252C3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1" b="8040"/>
          <a:stretch/>
        </p:blipFill>
        <p:spPr>
          <a:xfrm>
            <a:off x="-78727" y="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AE42-5189-4C61-BCB4-16BD47DA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90360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Estate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4014-A389-4CCF-AE1C-73649486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73713"/>
            <a:ext cx="4775075" cy="10692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Melissa Djohan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Limei Hou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Indira </a:t>
            </a:r>
            <a:r>
              <a:rPr lang="en-US" dirty="0" err="1">
                <a:solidFill>
                  <a:schemeClr val="tx1"/>
                </a:solidFill>
              </a:rPr>
              <a:t>Poovambur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CC3-4BD8-48C6-B324-F88ECDF7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2800"/>
              <a:t>Core Message/Hypothesis: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CFE4B7-B615-4BD3-BA65-99D551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wanted to find out if our randomly picked three cities would have any sort of correlation.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question we wanted to answer is:</a:t>
            </a:r>
          </a:p>
          <a:p>
            <a:pPr lvl="1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there a significant difference in average yearly market value between the three cities, using significance level α = 0.05?</a:t>
            </a:r>
          </a:p>
        </p:txBody>
      </p:sp>
    </p:spTree>
    <p:extLst>
      <p:ext uri="{BB962C8B-B14F-4D97-AF65-F5344CB8AC3E}">
        <p14:creationId xmlns:p14="http://schemas.microsoft.com/office/powerpoint/2010/main" val="41709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9BA-1EDF-4726-9A25-EF32B9DA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55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8BC-0137-4E19-B0DB-785E194E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 we wanted to answer in the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219-5124-42E5-A5C0-D88D083B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factors that go into the market value of a home?</a:t>
            </a:r>
          </a:p>
          <a:p>
            <a:pPr lvl="1"/>
            <a:r>
              <a:rPr lang="en-US" dirty="0"/>
              <a:t>Bedroom count?</a:t>
            </a:r>
          </a:p>
          <a:p>
            <a:pPr lvl="1"/>
            <a:r>
              <a:rPr lang="en-US" dirty="0"/>
              <a:t>Bathroom count?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FA144-681F-42C2-BEBA-3BBA268966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42"/>
          <a:stretch/>
        </p:blipFill>
        <p:spPr>
          <a:xfrm>
            <a:off x="109673" y="61690"/>
            <a:ext cx="11972654" cy="67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7A1-B228-4A87-921E-B1D6BB5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Clean-up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D4E2-EC4C-41B6-ABD8-5948F9A9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F64-0D74-427A-BB32-B166B880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So… What is more important regarding the market value of a house? Bedroom count or bathroom 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28A9-E151-4F58-9A74-6C19F30B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11B8-15B0-4A16-B14D-880A789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tabLst/>
              <a:defRPr/>
            </a:pPr>
            <a: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  <a:t>So we ask again…</a:t>
            </a:r>
            <a:b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Garamond" panose="02020404030301010803"/>
                <a:ea typeface="+mn-ea"/>
                <a:cs typeface="+mn-cs"/>
              </a:rPr>
              <a:t>Is there a significant difference in average yearly market value between the three cities, using significance level α = 0.05?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8C06-1503-4E9B-B38B-B24AB2DA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Garamond</vt:lpstr>
      <vt:lpstr>SavonVTI</vt:lpstr>
      <vt:lpstr>Real Estate Data Analysis</vt:lpstr>
      <vt:lpstr>Core Message/Hypothesis:</vt:lpstr>
      <vt:lpstr>Ho: HA:</vt:lpstr>
      <vt:lpstr>Other questions we wanted to answer in the process:</vt:lpstr>
      <vt:lpstr>PowerPoint Presentation</vt:lpstr>
      <vt:lpstr>Data Exploration and Clean-up Process:</vt:lpstr>
      <vt:lpstr>So… What is more important regarding the market value of a house? Bedroom count or bathroom count?</vt:lpstr>
      <vt:lpstr>So we ask again… Is there a significant difference in average yearly market value between the three cities, using significance level α = 0.05?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 Analysis</dc:title>
  <dc:creator>Melissa Djohan</dc:creator>
  <cp:lastModifiedBy>Melissa Djohan</cp:lastModifiedBy>
  <cp:revision>3</cp:revision>
  <dcterms:created xsi:type="dcterms:W3CDTF">2019-09-14T15:52:21Z</dcterms:created>
  <dcterms:modified xsi:type="dcterms:W3CDTF">2019-09-14T16:00:22Z</dcterms:modified>
</cp:coreProperties>
</file>