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8" r:id="rId11"/>
    <p:sldId id="262" r:id="rId12"/>
    <p:sldId id="264" r:id="rId13"/>
    <p:sldId id="265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4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65" r:id="rId5"/>
    <p:sldLayoutId id="2147483771" r:id="rId6"/>
    <p:sldLayoutId id="2147483772" r:id="rId7"/>
    <p:sldLayoutId id="2147483762" r:id="rId8"/>
    <p:sldLayoutId id="2147483763" r:id="rId9"/>
    <p:sldLayoutId id="2147483764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4E8B0-CEDF-4064-9E63-0839252C3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1" b="8040"/>
          <a:stretch/>
        </p:blipFill>
        <p:spPr>
          <a:xfrm>
            <a:off x="-78727" y="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CAE42-5189-4C61-BCB4-16BD47DA4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190360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 Estate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E4014-A389-4CCF-AE1C-73649486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773713"/>
            <a:ext cx="4775075" cy="10692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Melissa Djohan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Limei Hou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Indira </a:t>
            </a:r>
            <a:r>
              <a:rPr lang="en-US" dirty="0" err="1">
                <a:solidFill>
                  <a:schemeClr val="tx1"/>
                </a:solidFill>
              </a:rPr>
              <a:t>Poovambur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8B32-3A11-4D70-84C8-832481F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519827"/>
            <a:ext cx="9228667" cy="1135406"/>
          </a:xfrm>
        </p:spPr>
        <p:txBody>
          <a:bodyPr/>
          <a:lstStyle/>
          <a:p>
            <a:r>
              <a:rPr lang="en-US" b="1" dirty="0"/>
              <a:t>Are the houses selling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470E-59CF-46A6-A66D-F98B1BC2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6" y="1506220"/>
            <a:ext cx="8978900" cy="9660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Chicago</a:t>
            </a:r>
          </a:p>
          <a:p>
            <a:pPr marL="0" indent="0">
              <a:buNone/>
            </a:pPr>
            <a:r>
              <a:rPr lang="en-US" dirty="0"/>
              <a:t>No. Overall a bad housing market, so no further analysis conducted.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AAD1E-29C1-4D5E-9E4C-8B00132B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6" y="2986617"/>
            <a:ext cx="8665631" cy="34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F64-0D74-427A-BB32-B166B880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67" y="489285"/>
            <a:ext cx="9804400" cy="898340"/>
          </a:xfrm>
        </p:spPr>
        <p:txBody>
          <a:bodyPr>
            <a:normAutofit/>
          </a:bodyPr>
          <a:lstStyle/>
          <a:p>
            <a:r>
              <a:rPr lang="en-US" dirty="0"/>
              <a:t>What sold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28A9-E151-4F58-9A74-6C19F30B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90" y="1525345"/>
            <a:ext cx="10210800" cy="432646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So, based on room count, bedroom count and bath count here’s our findings:</a:t>
            </a:r>
          </a:p>
          <a:p>
            <a:pPr marL="0" indent="0">
              <a:buNone/>
            </a:pPr>
            <a:r>
              <a:rPr lang="en-US" sz="4000" b="1" dirty="0"/>
              <a:t>Cupertino</a:t>
            </a:r>
            <a:r>
              <a:rPr lang="en-US" sz="4000" dirty="0"/>
              <a:t>:  8 rooms, 3 bedrooms,2 baths.</a:t>
            </a:r>
          </a:p>
          <a:p>
            <a:pPr marL="0" indent="0">
              <a:buNone/>
            </a:pPr>
            <a:r>
              <a:rPr lang="en-US" sz="4000" b="1" dirty="0"/>
              <a:t>Syracuse</a:t>
            </a:r>
            <a:r>
              <a:rPr lang="en-US" sz="4000" dirty="0"/>
              <a:t>: 6 rooms, 2 bedrooms, 2 baths.</a:t>
            </a:r>
          </a:p>
          <a:p>
            <a:pPr marL="0" indent="0">
              <a:buNone/>
            </a:pPr>
            <a:r>
              <a:rPr lang="en-US" sz="4000" b="1" dirty="0"/>
              <a:t>Austin</a:t>
            </a:r>
            <a:r>
              <a:rPr lang="en-US" sz="4000" dirty="0"/>
              <a:t>: No data room on room count or bedroom count, 2 baths.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688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CA1-57EE-465D-A6A5-25419419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665133" cy="885639"/>
          </a:xfrm>
        </p:spPr>
        <p:txBody>
          <a:bodyPr/>
          <a:lstStyle/>
          <a:p>
            <a:r>
              <a:rPr lang="en-US" dirty="0"/>
              <a:t>Cupertino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B33D8-A9D3-43CC-955C-7BA46EF02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1616605"/>
            <a:ext cx="7699374" cy="384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C817F-2176-4826-83C8-1C175D3D3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21" y="481330"/>
            <a:ext cx="6362912" cy="278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EDD7E-843A-48ED-8B80-E7C72B430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12" y="3425164"/>
            <a:ext cx="5979689" cy="29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3A84-6807-4567-9C15-C0C8749F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Syracuse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9FA6B-674D-4AB3-9AAE-493C2ACDC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4" y="1658938"/>
            <a:ext cx="5327120" cy="29299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B2075-2502-47C8-A528-264416EEF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80" y="461434"/>
            <a:ext cx="5516254" cy="2893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A4A4ED-8241-44C4-A619-49F6FF0DC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80" y="3429000"/>
            <a:ext cx="6067611" cy="30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1D10-A4FC-4507-BA85-9EF79840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52094"/>
            <a:ext cx="2175933" cy="995706"/>
          </a:xfrm>
        </p:spPr>
        <p:txBody>
          <a:bodyPr/>
          <a:lstStyle/>
          <a:p>
            <a:r>
              <a:rPr lang="en-US" dirty="0"/>
              <a:t>Austin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61D303-FB42-49E7-9530-8591F8F29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43" y="405871"/>
            <a:ext cx="6046257" cy="302312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396AC-E9E9-44BD-9AE1-BCF03906E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0" y="1338263"/>
            <a:ext cx="5325533" cy="360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889C05-512E-440E-9C7F-C56A7F5F6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3526896"/>
            <a:ext cx="5672666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51C4-7052-4634-968A-0B6EA7F0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Story: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2893-EECA-4373-8260-CA50098E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Austin and Syracuse are top markets.</a:t>
            </a:r>
            <a:b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People generally prefer mid size homes with 2 baths.</a:t>
            </a:r>
          </a:p>
          <a:p>
            <a:pPr marL="0" indent="0">
              <a:buNone/>
            </a:pP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America ready for live work and play community?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…Further analysis is required.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9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0CC3-4BD8-48C6-B324-F88ECDF7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2800" dirty="0"/>
              <a:t>Core Message/Hypothesis: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ECFE4B7-B615-4BD3-BA65-99D551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Times are changing — and at a much faster pace than ever have before.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PyConstruction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Inc., a burgeoning construction company based out of New York is specializing in building "live work and play" communities. In their most recent efforts,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they've started tackling first part of the paradigm "live" by compiling real estate data from cities to find out what Americans like the most when it comes to living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how much are they willing to pay.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objective is to analyze the data and assist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PyConstruction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Inc. in coming up with a good plan.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wanted to find out if our randomly picked three cities would have any sort of correlation.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question we wanted to answer is:</a:t>
            </a:r>
          </a:p>
          <a:p>
            <a:pPr lvl="1"/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significant difference in average yearly market value between the three cities, using significance level α = 0.05?</a:t>
            </a:r>
          </a:p>
        </p:txBody>
      </p:sp>
    </p:spTree>
    <p:extLst>
      <p:ext uri="{BB962C8B-B14F-4D97-AF65-F5344CB8AC3E}">
        <p14:creationId xmlns:p14="http://schemas.microsoft.com/office/powerpoint/2010/main" val="417099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59BA-1EDF-4726-9A25-EF32B9DA6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552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E8BC-0137-4E19-B0DB-785E194E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questions we wanted to answer in the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219-5124-42E5-A5C0-D88D083B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other factors that go into the market value of a home?</a:t>
            </a:r>
          </a:p>
          <a:p>
            <a:pPr lvl="1"/>
            <a:r>
              <a:rPr lang="en-US" dirty="0"/>
              <a:t>Room count?</a:t>
            </a:r>
          </a:p>
          <a:p>
            <a:pPr lvl="1"/>
            <a:r>
              <a:rPr lang="en-US" dirty="0"/>
              <a:t>Bedroom count?</a:t>
            </a:r>
          </a:p>
          <a:p>
            <a:pPr lvl="1"/>
            <a:r>
              <a:rPr lang="en-US" dirty="0"/>
              <a:t>Bathroom count?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FA144-681F-42C2-BEBA-3BBA268966C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442"/>
          <a:stretch/>
        </p:blipFill>
        <p:spPr>
          <a:xfrm>
            <a:off x="109673" y="61690"/>
            <a:ext cx="11972654" cy="67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A7A1-B228-4A87-921E-B1D6BB5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Clean-up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D4E2-EC4C-41B6-ABD8-5948F9A9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the data frame from 124 to 12 columns</a:t>
            </a:r>
          </a:p>
          <a:p>
            <a:r>
              <a:rPr lang="en-US" dirty="0"/>
              <a:t>Renamed columns to more meaningful names</a:t>
            </a:r>
          </a:p>
          <a:p>
            <a:r>
              <a:rPr lang="en-US" dirty="0"/>
              <a:t>In some cases sorted the columns</a:t>
            </a:r>
          </a:p>
          <a:p>
            <a:r>
              <a:rPr lang="en-US" dirty="0"/>
              <a:t>In some cases converted the data type to facilitate sorting of the column</a:t>
            </a:r>
          </a:p>
        </p:txBody>
      </p:sp>
    </p:spTree>
    <p:extLst>
      <p:ext uri="{BB962C8B-B14F-4D97-AF65-F5344CB8AC3E}">
        <p14:creationId xmlns:p14="http://schemas.microsoft.com/office/powerpoint/2010/main" val="263443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3D06-D323-45AE-988C-E96BDCB0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028"/>
            <a:ext cx="10058400" cy="788272"/>
          </a:xfrm>
        </p:spPr>
        <p:txBody>
          <a:bodyPr/>
          <a:lstStyle/>
          <a:p>
            <a:r>
              <a:rPr lang="en-US" b="1" dirty="0"/>
              <a:t>Are the houses selling?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3AA8-658C-4AC2-972F-4F5B0CD3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1256454"/>
            <a:ext cx="10058400" cy="91948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Cupertino</a:t>
            </a:r>
          </a:p>
          <a:p>
            <a:pPr marL="0" indent="0">
              <a:buNone/>
            </a:pPr>
            <a:r>
              <a:rPr lang="en-US" dirty="0"/>
              <a:t> Avg price between 1 to 2 M, drop from their  3 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3430C-C3CF-4091-9DE7-DF7BB5D7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2" y="2971807"/>
            <a:ext cx="9615501" cy="32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94C1-3529-4100-91B2-578DEAF8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130300"/>
            <a:ext cx="10058400" cy="10033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Syracuse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market looks good here, the average price has gone up and is at a all time high.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7611-A4AE-4E8F-93C6-EA040546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2303271"/>
            <a:ext cx="9931397" cy="33104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363EC31-8CD6-419E-818A-B754B951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028"/>
            <a:ext cx="10058400" cy="788272"/>
          </a:xfrm>
        </p:spPr>
        <p:txBody>
          <a:bodyPr/>
          <a:lstStyle/>
          <a:p>
            <a:r>
              <a:rPr lang="en-US" b="1" dirty="0"/>
              <a:t>Are the houses selling? (cont.)</a:t>
            </a:r>
          </a:p>
        </p:txBody>
      </p:sp>
    </p:spTree>
    <p:extLst>
      <p:ext uri="{BB962C8B-B14F-4D97-AF65-F5344CB8AC3E}">
        <p14:creationId xmlns:p14="http://schemas.microsoft.com/office/powerpoint/2010/main" val="22379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E793-283C-4DE6-BB4B-0F47B7D2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485962"/>
            <a:ext cx="8072968" cy="995705"/>
          </a:xfrm>
        </p:spPr>
        <p:txBody>
          <a:bodyPr>
            <a:normAutofit/>
          </a:bodyPr>
          <a:lstStyle/>
          <a:p>
            <a:r>
              <a:rPr lang="en-US" b="1" dirty="0"/>
              <a:t>Are the houses selling?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E8A-E668-4E0E-8CCE-C6835DE8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1415202"/>
            <a:ext cx="10917766" cy="99570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9600" b="1" dirty="0"/>
              <a:t>Austin</a:t>
            </a:r>
            <a:endParaRPr lang="en-US" dirty="0"/>
          </a:p>
          <a:p>
            <a:pPr marL="0" indent="0">
              <a:buNone/>
            </a:pPr>
            <a:r>
              <a:rPr lang="en-US" sz="4500" dirty="0"/>
              <a:t>The market looks good here, the average price has gone up and is at a all time high at 450K.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5EC6-CD76-4808-8F3A-40B9386F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42633"/>
            <a:ext cx="9876368" cy="37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C41"/>
      </a:dk2>
      <a:lt2>
        <a:srgbClr val="E8E6E2"/>
      </a:lt2>
      <a:accent1>
        <a:srgbClr val="90A5C3"/>
      </a:accent1>
      <a:accent2>
        <a:srgbClr val="7BA9B4"/>
      </a:accent2>
      <a:accent3>
        <a:srgbClr val="80AAA0"/>
      </a:accent3>
      <a:accent4>
        <a:srgbClr val="77AF8A"/>
      </a:accent4>
      <a:accent5>
        <a:srgbClr val="85AB82"/>
      </a:accent5>
      <a:accent6>
        <a:srgbClr val="8EAA74"/>
      </a:accent6>
      <a:hlink>
        <a:srgbClr val="977F5B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411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Garamond</vt:lpstr>
      <vt:lpstr>SavonVTI</vt:lpstr>
      <vt:lpstr>Real Estate Data Analysis</vt:lpstr>
      <vt:lpstr>Core Message/Hypothesis:</vt:lpstr>
      <vt:lpstr>Ho: HA:</vt:lpstr>
      <vt:lpstr>Other questions we wanted to answer in the process:</vt:lpstr>
      <vt:lpstr>PowerPoint Presentation</vt:lpstr>
      <vt:lpstr>Data Exploration and Clean-up Process:</vt:lpstr>
      <vt:lpstr>Are the houses selling?</vt:lpstr>
      <vt:lpstr>Are the houses selling? (cont.)</vt:lpstr>
      <vt:lpstr>Are the houses selling? (cont.)</vt:lpstr>
      <vt:lpstr>Are the houses selling (contd.)</vt:lpstr>
      <vt:lpstr>What sold the most?</vt:lpstr>
      <vt:lpstr>Cupertino</vt:lpstr>
      <vt:lpstr>Syracuse</vt:lpstr>
      <vt:lpstr>Austin</vt:lpstr>
      <vt:lpstr>The Story: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Data Analysis</dc:title>
  <dc:creator>Melissa Djohan</dc:creator>
  <cp:lastModifiedBy>indira venkatraman</cp:lastModifiedBy>
  <cp:revision>35</cp:revision>
  <dcterms:created xsi:type="dcterms:W3CDTF">2019-09-14T15:52:21Z</dcterms:created>
  <dcterms:modified xsi:type="dcterms:W3CDTF">2019-09-17T14:03:55Z</dcterms:modified>
</cp:coreProperties>
</file>