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sldIdLst>
    <p:sldId id="256" r:id="rId5"/>
    <p:sldId id="271" r:id="rId6"/>
    <p:sldId id="272" r:id="rId7"/>
    <p:sldId id="263" r:id="rId8"/>
    <p:sldId id="257" r:id="rId9"/>
    <p:sldId id="258" r:id="rId10"/>
    <p:sldId id="260" r:id="rId11"/>
    <p:sldId id="261" r:id="rId12"/>
    <p:sldId id="264" r:id="rId13"/>
    <p:sldId id="265" r:id="rId14"/>
    <p:sldId id="268" r:id="rId1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3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3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8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4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1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7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0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1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7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8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3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1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ized light photo effects">
            <a:extLst>
              <a:ext uri="{FF2B5EF4-FFF2-40B4-BE49-F238E27FC236}">
                <a16:creationId xmlns:a16="http://schemas.microsoft.com/office/drawing/2014/main" id="{0E57509D-7912-2011-E20B-7FFC7A013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0" b="13310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28164" y="4906317"/>
            <a:ext cx="4224916" cy="1232744"/>
          </a:xfrm>
        </p:spPr>
        <p:txBody>
          <a:bodyPr anchor="ctr">
            <a:normAutofit/>
          </a:bodyPr>
          <a:lstStyle/>
          <a:p>
            <a:pPr algn="r"/>
            <a:r>
              <a:rPr lang="en-GB" sz="3200"/>
              <a:t>Hotel Managment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3888" y="4011193"/>
            <a:ext cx="3129921" cy="10108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endParaRPr lang="en-GB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EF2D64-A437-4F44-865B-343EF1814867}" type="datetime1">
              <a:rPr lang="en-US" smtClean="0"/>
              <a:pPr>
                <a:spcAft>
                  <a:spcPts val="600"/>
                </a:spcAft>
              </a:pPr>
              <a:t>7/7/2023</a:t>
            </a:fld>
            <a:endParaRPr lang="en-US"/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9C23378E-16EF-7D77-ECA0-65A9A9CB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1">
            <a:extLst>
              <a:ext uri="{FF2B5EF4-FFF2-40B4-BE49-F238E27FC236}">
                <a16:creationId xmlns:a16="http://schemas.microsoft.com/office/drawing/2014/main" id="{DD084BC9-9589-DA0E-171E-997C32DCC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850005"/>
            <a:ext cx="6196885" cy="1655289"/>
          </a:xfrm>
        </p:spPr>
        <p:txBody>
          <a:bodyPr>
            <a:normAutofit/>
          </a:bodyPr>
          <a:lstStyle/>
          <a:p>
            <a:endParaRPr lang="en-US" sz="4800"/>
          </a:p>
        </p:txBody>
      </p:sp>
      <p:sp>
        <p:nvSpPr>
          <p:cNvPr id="23" name="Subtitle 12">
            <a:extLst>
              <a:ext uri="{FF2B5EF4-FFF2-40B4-BE49-F238E27FC236}">
                <a16:creationId xmlns:a16="http://schemas.microsoft.com/office/drawing/2014/main" id="{F8FE6C11-B56E-D593-91F8-4157FCB4A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2514600"/>
            <a:ext cx="4637540" cy="1279721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FDE917F-CBA1-48C9-8519-82A8B6208569}" type="datetime1">
              <a:rPr lang="en-US" smtClean="0"/>
              <a:pPr>
                <a:spcAft>
                  <a:spcPts val="600"/>
                </a:spcAft>
              </a:pPr>
              <a:t>7/7/2023</a:t>
            </a:fld>
            <a:endParaRPr lang="en-US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9C23378E-16EF-7D77-ECA0-65A9A9CB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9C1ABAB-D919-2603-ADDA-E1412863C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15" t="14706" r="40516" b="50327"/>
          <a:stretch/>
        </p:blipFill>
        <p:spPr>
          <a:xfrm>
            <a:off x="1064079" y="847725"/>
            <a:ext cx="7391756" cy="389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6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6CA2F1-419E-64F7-E8CC-BDEABF4B24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01" r="-2" b="18348"/>
          <a:stretch/>
        </p:blipFill>
        <p:spPr>
          <a:xfrm>
            <a:off x="19" y="10"/>
            <a:ext cx="12191979" cy="6857990"/>
          </a:xfrm>
          <a:prstGeom prst="rect">
            <a:avLst/>
          </a:prstGeom>
          <a:noFill/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1142880-CCE0-FFDD-4C36-B91563D7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890F67F-F49B-4E59-9580-8F836F6120EE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7/7/2023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3C16EE1-BD95-1B6B-19EE-CA488BF8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A879EF7-88EC-3C97-E49E-BD571F461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1122363"/>
            <a:ext cx="5029198" cy="2305246"/>
          </a:xfrm>
        </p:spPr>
        <p:txBody>
          <a:bodyPr>
            <a:normAutofit/>
          </a:bodyPr>
          <a:lstStyle/>
          <a:p>
            <a:endParaRPr lang="en-US" sz="3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89BF47-33BB-8510-A325-F7BD5D069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/>
          <a:lstStyle/>
          <a:p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A92B218-A20E-08A3-6FD4-A65AE5AA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58DEAB1-92DC-414A-ADA8-4EA3E657D3B7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478A9BAB-BD35-00E0-7F0D-3646B926D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079" y="1938946"/>
            <a:ext cx="9764485" cy="298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9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6CA2F1-419E-64F7-E8CC-BDEABF4B24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01" r="-2" b="18348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1142880-CCE0-FFDD-4C36-B91563D7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890F67F-F49B-4E59-9580-8F836F6120EE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7/7/2023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3C16EE1-BD95-1B6B-19EE-CA488BF8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A879EF7-88EC-3C97-E49E-BD571F461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1122363"/>
            <a:ext cx="5029198" cy="2305246"/>
          </a:xfrm>
        </p:spPr>
        <p:txBody>
          <a:bodyPr>
            <a:normAutofit/>
          </a:bodyPr>
          <a:lstStyle/>
          <a:p>
            <a:endParaRPr lang="en-US" sz="3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89BF47-33BB-8510-A325-F7BD5D069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/>
          <a:lstStyle/>
          <a:p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A92B218-A20E-08A3-6FD4-A65AE5AA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58DEAB1-92DC-414A-ADA8-4EA3E657D3B7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7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2439E573-7DE6-738D-57C4-66E67AB284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60" t="33332" r="55069" b="21857"/>
          <a:stretch/>
        </p:blipFill>
        <p:spPr>
          <a:xfrm>
            <a:off x="1302589" y="-16917"/>
            <a:ext cx="9333531" cy="687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3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F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DBE2-E139-2475-8999-1E70B103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DF6EDAC-FCC8-D7D3-9626-31EE5286D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862" t="9128" r="19786" b="30381"/>
          <a:stretch/>
        </p:blipFill>
        <p:spPr>
          <a:xfrm>
            <a:off x="541822" y="302732"/>
            <a:ext cx="11109873" cy="6251714"/>
          </a:xfrm>
        </p:spPr>
      </p:pic>
    </p:spTree>
    <p:extLst>
      <p:ext uri="{BB962C8B-B14F-4D97-AF65-F5344CB8AC3E}">
        <p14:creationId xmlns:p14="http://schemas.microsoft.com/office/powerpoint/2010/main" val="76755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6CA2F1-419E-64F7-E8CC-BDEABF4B24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01" r="-2" b="18348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1142880-CCE0-FFDD-4C36-B91563D7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890F67F-F49B-4E59-9580-8F836F6120EE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7/7/2023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3C16EE1-BD95-1B6B-19EE-CA488BF8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A879EF7-88EC-3C97-E49E-BD571F461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1122363"/>
            <a:ext cx="5029198" cy="2305246"/>
          </a:xfrm>
        </p:spPr>
        <p:txBody>
          <a:bodyPr>
            <a:normAutofit/>
          </a:bodyPr>
          <a:lstStyle/>
          <a:p>
            <a:endParaRPr lang="en-US" sz="3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89BF47-33BB-8510-A325-F7BD5D069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/>
          <a:lstStyle/>
          <a:p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A92B218-A20E-08A3-6FD4-A65AE5AA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58DEAB1-92DC-414A-ADA8-4EA3E657D3B7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E7EF0A8-80D6-12E2-AAE3-8D5B90921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829" y="1179718"/>
            <a:ext cx="7478485" cy="451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0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F07E4DB-0D96-0780-274C-CAF35FA80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6914" y="1291771"/>
            <a:ext cx="5134346" cy="2484101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BCBA6F6-DB76-AECB-9F37-70DB94702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6913" y="3839030"/>
            <a:ext cx="4361543" cy="141877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03E45E3-ECF2-3C33-62F0-C585E23CCD5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r="12137" b="9594"/>
          <a:stretch/>
        </p:blipFill>
        <p:spPr>
          <a:xfrm>
            <a:off x="413657" y="462786"/>
            <a:ext cx="9042718" cy="3301997"/>
          </a:xfrm>
          <a:noFill/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BE2CEF2-B178-0EB8-C3DC-15DF493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29ABF1B-7CA5-4D19-BB71-FC698788A170}" type="datetime1">
              <a:rPr lang="en-US" smtClean="0"/>
              <a:pPr>
                <a:spcAft>
                  <a:spcPts val="600"/>
                </a:spcAft>
              </a:pPr>
              <a:t>7/7/2023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953D2476-8EA3-54D3-B27B-DEA2B23A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56C2A5C-DA1C-350C-0D96-BD5715BC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3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F07E4DB-0D96-0780-274C-CAF35FA80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6914" y="1291771"/>
            <a:ext cx="5134346" cy="2484101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BCBA6F6-DB76-AECB-9F37-70DB94702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6913" y="3839030"/>
            <a:ext cx="4361543" cy="141877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B61E771-8872-317B-0D2A-D80A1590715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23867" t="25380" r="49184" b="54752"/>
          <a:stretch/>
        </p:blipFill>
        <p:spPr>
          <a:xfrm>
            <a:off x="753835" y="1005670"/>
            <a:ext cx="8264745" cy="3393355"/>
          </a:xfrm>
          <a:noFill/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BE2CEF2-B178-0EB8-C3DC-15DF493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29ABF1B-7CA5-4D19-BB71-FC698788A170}" type="datetime1">
              <a:rPr lang="en-US" smtClean="0"/>
              <a:pPr>
                <a:spcAft>
                  <a:spcPts val="600"/>
                </a:spcAft>
              </a:pPr>
              <a:t>7/7/2023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953D2476-8EA3-54D3-B27B-DEA2B23A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56C2A5C-DA1C-350C-0D96-BD5715BC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0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B337-6936-82C8-69FC-7F4553FF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9EF42-6657-2F96-498C-2059D2F32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E805779-0D30-64B8-1ECD-7FE54C3420F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24143" t="44896" r="50024" b="33418"/>
          <a:stretch/>
        </p:blipFill>
        <p:spPr>
          <a:xfrm>
            <a:off x="1064656" y="1350964"/>
            <a:ext cx="7568593" cy="3549995"/>
          </a:xfrm>
        </p:spPr>
      </p:pic>
    </p:spTree>
    <p:extLst>
      <p:ext uri="{BB962C8B-B14F-4D97-AF65-F5344CB8AC3E}">
        <p14:creationId xmlns:p14="http://schemas.microsoft.com/office/powerpoint/2010/main" val="160836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6CA2F1-419E-64F7-E8CC-BDEABF4B24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01" r="-2" b="18348"/>
          <a:stretch/>
        </p:blipFill>
        <p:spPr>
          <a:xfrm>
            <a:off x="19" y="10"/>
            <a:ext cx="12191979" cy="6857990"/>
          </a:xfrm>
          <a:prstGeom prst="rect">
            <a:avLst/>
          </a:prstGeom>
          <a:noFill/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1142880-CCE0-FFDD-4C36-B91563D7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890F67F-F49B-4E59-9580-8F836F6120EE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7/7/2023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3C16EE1-BD95-1B6B-19EE-CA488BF8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A879EF7-88EC-3C97-E49E-BD571F461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1122363"/>
            <a:ext cx="5029198" cy="2305246"/>
          </a:xfrm>
        </p:spPr>
        <p:txBody>
          <a:bodyPr>
            <a:normAutofit/>
          </a:bodyPr>
          <a:lstStyle/>
          <a:p>
            <a:endParaRPr lang="en-US" sz="3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89BF47-33BB-8510-A325-F7BD5D069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/>
          <a:lstStyle/>
          <a:p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A92B218-A20E-08A3-6FD4-A65AE5AA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58DEAB1-92DC-414A-ADA8-4EA3E657D3B7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F116631-78F4-E679-177A-8E6938288A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12" t="17215" r="48359" b="50380"/>
          <a:stretch/>
        </p:blipFill>
        <p:spPr>
          <a:xfrm>
            <a:off x="2656176" y="1119869"/>
            <a:ext cx="6710701" cy="415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084008"/>
            <a:ext cx="6944436" cy="2090634"/>
          </a:xfrm>
        </p:spPr>
        <p:txBody>
          <a:bodyPr anchor="b">
            <a:normAutofit/>
          </a:bodyPr>
          <a:lstStyle/>
          <a:p>
            <a:endParaRPr lang="en-US" sz="600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FF44CBA-6187-7260-37EE-B4BEA4B80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3233019"/>
            <a:ext cx="4559643" cy="1771136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7/7/2023</a:t>
            </a:fld>
            <a:endParaRPr lang="en-US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BA34DC-F784-898B-DB14-11FBCBB2AC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16" t="39136" r="32291" b="27577"/>
          <a:stretch/>
        </p:blipFill>
        <p:spPr>
          <a:xfrm>
            <a:off x="928008" y="1080351"/>
            <a:ext cx="7819622" cy="33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69263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RegularSeedRightStep">
      <a:dk1>
        <a:srgbClr val="000000"/>
      </a:dk1>
      <a:lt1>
        <a:srgbClr val="FFFFFF"/>
      </a:lt1>
      <a:dk2>
        <a:srgbClr val="203922"/>
      </a:dk2>
      <a:lt2>
        <a:srgbClr val="E2E6E8"/>
      </a:lt2>
      <a:accent1>
        <a:srgbClr val="C37D4D"/>
      </a:accent1>
      <a:accent2>
        <a:srgbClr val="B19D3B"/>
      </a:accent2>
      <a:accent3>
        <a:srgbClr val="91AA43"/>
      </a:accent3>
      <a:accent4>
        <a:srgbClr val="63B13B"/>
      </a:accent4>
      <a:accent5>
        <a:srgbClr val="48B851"/>
      </a:accent5>
      <a:accent6>
        <a:srgbClr val="3BB175"/>
      </a:accent6>
      <a:hlink>
        <a:srgbClr val="3E89BD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59DAF4878C1DD64BA2875CA2F6C6A394" ma:contentTypeVersion="4" ma:contentTypeDescription="Yeni belge oluşturun." ma:contentTypeScope="" ma:versionID="7bd49de6bab84ff96908bf9316b611dd">
  <xsd:schema xmlns:xsd="http://www.w3.org/2001/XMLSchema" xmlns:xs="http://www.w3.org/2001/XMLSchema" xmlns:p="http://schemas.microsoft.com/office/2006/metadata/properties" xmlns:ns3="2ab38341-26fd-4b16-a061-53a83519ed14" targetNamespace="http://schemas.microsoft.com/office/2006/metadata/properties" ma:root="true" ma:fieldsID="b574d33f440f959e8fe1318b22b84ff7" ns3:_="">
    <xsd:import namespace="2ab38341-26fd-4b16-a061-53a83519ed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b38341-26fd-4b16-a061-53a83519ed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CC088B-3D70-4C48-956B-907E1D183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b38341-26fd-4b16-a061-53a83519ed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F6B974-DB04-4A68-B041-E92D6886FC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25D3A3-BA74-415B-99D1-6A4299537DDB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2ab38341-26fd-4b16-a061-53a83519ed14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Neue Haas Grotesk Text Pro</vt:lpstr>
      <vt:lpstr>SwellVTI</vt:lpstr>
      <vt:lpstr>Hotel Managment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Melissa  Gürpınar</cp:lastModifiedBy>
  <cp:revision>3</cp:revision>
  <dcterms:created xsi:type="dcterms:W3CDTF">2022-12-05T06:13:06Z</dcterms:created>
  <dcterms:modified xsi:type="dcterms:W3CDTF">2023-07-07T08:26:27Z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0x01010059DAF4878C1DD64BA2875CA2F6C6A394</vt:lpwstr>
  </property>
</Properties>
</file>