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61" r:id="rId8"/>
    <p:sldId id="264" r:id="rId9"/>
    <p:sldId id="265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33D224-8AA4-4690-BC24-BAD9FF6FE19C}" v="294" dt="2022-12-27T23:40:32.975"/>
    <p1510:client id="{82FE080C-1480-BA47-4378-3032125DB7D4}" v="197" dt="2022-12-27T23:55:1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7/7/2023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2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1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1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2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7/7/2023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2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7/7/2023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3" descr="Aesthetic liquid watercolor and ink">
            <a:extLst>
              <a:ext uri="{FF2B5EF4-FFF2-40B4-BE49-F238E27FC236}">
                <a16:creationId xmlns:a16="http://schemas.microsoft.com/office/drawing/2014/main" id="{9374EE19-5644-B49C-4ACB-58184C93E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7" b="5839"/>
          <a:stretch/>
        </p:blipFill>
        <p:spPr>
          <a:xfrm>
            <a:off x="20" y="-2"/>
            <a:ext cx="12191980" cy="6858002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1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3238" y="618210"/>
            <a:ext cx="11896455" cy="2191206"/>
          </a:xfrm>
        </p:spPr>
        <p:txBody>
          <a:bodyPr anchor="b">
            <a:normAutofit fontScale="90000"/>
          </a:bodyPr>
          <a:lstStyle/>
          <a:p>
            <a:r>
              <a:rPr lang="tr" b="1" dirty="0">
                <a:solidFill>
                  <a:schemeClr val="bg1"/>
                </a:solidFill>
                <a:ea typeface="+mj-lt"/>
                <a:cs typeface="+mj-lt"/>
              </a:rPr>
              <a:t>SelenIum WebdrIver </a:t>
            </a:r>
            <a:br>
              <a:rPr lang="tr" b="1" dirty="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tr" b="1" dirty="0">
                <a:solidFill>
                  <a:schemeClr val="bg1"/>
                </a:solidFill>
                <a:ea typeface="+mj-lt"/>
                <a:cs typeface="+mj-lt"/>
              </a:rPr>
              <a:t>and TestNG project</a:t>
            </a:r>
            <a:endParaRPr lang="en-US" b="1" dirty="0">
              <a:solidFill>
                <a:schemeClr val="bg1"/>
              </a:solidFill>
              <a:ea typeface="Meiryo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6952" y="3140733"/>
            <a:ext cx="6081953" cy="1345689"/>
          </a:xfrm>
        </p:spPr>
        <p:txBody>
          <a:bodyPr anchor="t">
            <a:normAutofit/>
          </a:bodyPr>
          <a:lstStyle/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9133DB-76D4-7417-50EC-F0F987B24140}"/>
              </a:ext>
            </a:extLst>
          </p:cNvPr>
          <p:cNvSpPr txBox="1">
            <a:spLocks/>
          </p:cNvSpPr>
          <p:nvPr/>
        </p:nvSpPr>
        <p:spPr>
          <a:xfrm>
            <a:off x="2021697" y="144394"/>
            <a:ext cx="8148393" cy="91948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TESTNG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Meiryo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2E8DD0D-0173-6511-641F-B839D60C5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0" t="12280" r="26517" b="24356"/>
          <a:stretch/>
        </p:blipFill>
        <p:spPr>
          <a:xfrm>
            <a:off x="1706613" y="1055601"/>
            <a:ext cx="8783460" cy="56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8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4DB217-447E-AE40-BDC1-82FD090D1278}"/>
              </a:ext>
            </a:extLst>
          </p:cNvPr>
          <p:cNvSpPr txBox="1">
            <a:spLocks/>
          </p:cNvSpPr>
          <p:nvPr/>
        </p:nvSpPr>
        <p:spPr>
          <a:xfrm>
            <a:off x="2021697" y="144394"/>
            <a:ext cx="8148393" cy="91948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TEST COVERAGE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Meiryo"/>
            </a:endParaRPr>
          </a:p>
        </p:txBody>
      </p:sp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EC9FA63-0C4C-080A-5A23-93977397A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38" t="8723" b="62340"/>
          <a:stretch/>
        </p:blipFill>
        <p:spPr>
          <a:xfrm>
            <a:off x="1484685" y="1004323"/>
            <a:ext cx="9220892" cy="55128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916D4B-D892-7C84-B61B-80BCFD90BD3A}"/>
              </a:ext>
            </a:extLst>
          </p:cNvPr>
          <p:cNvSpPr/>
          <p:nvPr/>
        </p:nvSpPr>
        <p:spPr>
          <a:xfrm>
            <a:off x="3144218" y="4054744"/>
            <a:ext cx="7413354" cy="47786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76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E95D7E-1C28-DD40-506A-805175977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49149"/>
              </p:ext>
            </p:extLst>
          </p:nvPr>
        </p:nvGraphicFramePr>
        <p:xfrm>
          <a:off x="-43132" y="0"/>
          <a:ext cx="12222340" cy="684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2234">
                  <a:extLst>
                    <a:ext uri="{9D8B030D-6E8A-4147-A177-3AD203B41FA5}">
                      <a16:colId xmlns:a16="http://schemas.microsoft.com/office/drawing/2014/main" val="3480600758"/>
                    </a:ext>
                  </a:extLst>
                </a:gridCol>
                <a:gridCol w="1222234">
                  <a:extLst>
                    <a:ext uri="{9D8B030D-6E8A-4147-A177-3AD203B41FA5}">
                      <a16:colId xmlns:a16="http://schemas.microsoft.com/office/drawing/2014/main" val="2051492886"/>
                    </a:ext>
                  </a:extLst>
                </a:gridCol>
                <a:gridCol w="1222234">
                  <a:extLst>
                    <a:ext uri="{9D8B030D-6E8A-4147-A177-3AD203B41FA5}">
                      <a16:colId xmlns:a16="http://schemas.microsoft.com/office/drawing/2014/main" val="1739360816"/>
                    </a:ext>
                  </a:extLst>
                </a:gridCol>
                <a:gridCol w="1058315">
                  <a:extLst>
                    <a:ext uri="{9D8B030D-6E8A-4147-A177-3AD203B41FA5}">
                      <a16:colId xmlns:a16="http://schemas.microsoft.com/office/drawing/2014/main" val="855652903"/>
                    </a:ext>
                  </a:extLst>
                </a:gridCol>
                <a:gridCol w="1386153">
                  <a:extLst>
                    <a:ext uri="{9D8B030D-6E8A-4147-A177-3AD203B41FA5}">
                      <a16:colId xmlns:a16="http://schemas.microsoft.com/office/drawing/2014/main" val="2291457798"/>
                    </a:ext>
                  </a:extLst>
                </a:gridCol>
                <a:gridCol w="1222234">
                  <a:extLst>
                    <a:ext uri="{9D8B030D-6E8A-4147-A177-3AD203B41FA5}">
                      <a16:colId xmlns:a16="http://schemas.microsoft.com/office/drawing/2014/main" val="3178430792"/>
                    </a:ext>
                  </a:extLst>
                </a:gridCol>
                <a:gridCol w="1222234">
                  <a:extLst>
                    <a:ext uri="{9D8B030D-6E8A-4147-A177-3AD203B41FA5}">
                      <a16:colId xmlns:a16="http://schemas.microsoft.com/office/drawing/2014/main" val="3338415372"/>
                    </a:ext>
                  </a:extLst>
                </a:gridCol>
                <a:gridCol w="1222234">
                  <a:extLst>
                    <a:ext uri="{9D8B030D-6E8A-4147-A177-3AD203B41FA5}">
                      <a16:colId xmlns:a16="http://schemas.microsoft.com/office/drawing/2014/main" val="3609798248"/>
                    </a:ext>
                  </a:extLst>
                </a:gridCol>
                <a:gridCol w="1222234">
                  <a:extLst>
                    <a:ext uri="{9D8B030D-6E8A-4147-A177-3AD203B41FA5}">
                      <a16:colId xmlns:a16="http://schemas.microsoft.com/office/drawing/2014/main" val="4020197979"/>
                    </a:ext>
                  </a:extLst>
                </a:gridCol>
                <a:gridCol w="1222234">
                  <a:extLst>
                    <a:ext uri="{9D8B030D-6E8A-4147-A177-3AD203B41FA5}">
                      <a16:colId xmlns:a16="http://schemas.microsoft.com/office/drawing/2014/main" val="3072203477"/>
                    </a:ext>
                  </a:extLst>
                </a:gridCol>
              </a:tblGrid>
              <a:tr h="855072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014096"/>
                  </a:ext>
                </a:extLst>
              </a:tr>
              <a:tr h="855072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50125"/>
                  </a:ext>
                </a:extLst>
              </a:tr>
              <a:tr h="855072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434525"/>
                  </a:ext>
                </a:extLst>
              </a:tr>
              <a:tr h="855071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993073"/>
                  </a:ext>
                </a:extLst>
              </a:tr>
              <a:tr h="855072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455107"/>
                  </a:ext>
                </a:extLst>
              </a:tr>
              <a:tr h="855072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106098"/>
                  </a:ext>
                </a:extLst>
              </a:tr>
              <a:tr h="855072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6473532"/>
                  </a:ext>
                </a:extLst>
              </a:tr>
              <a:tr h="855072"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L>
                    <a:lnR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R>
                    <a:lnT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T>
                    <a:lnB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84167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2BD6472-45CD-F198-AC3E-94993419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Meiryo"/>
              </a:rPr>
              <a:t>THANKS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53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D22C0229-BA92-FD74-EA8F-0B6DFC0E93A4}"/>
              </a:ext>
            </a:extLst>
          </p:cNvPr>
          <p:cNvSpPr txBox="1">
            <a:spLocks/>
          </p:cNvSpPr>
          <p:nvPr/>
        </p:nvSpPr>
        <p:spPr>
          <a:xfrm>
            <a:off x="291053" y="170225"/>
            <a:ext cx="8148393" cy="91948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>
                <a:solidFill>
                  <a:schemeClr val="tx1">
                    <a:lumMod val="65000"/>
                    <a:lumOff val="35000"/>
                  </a:schemeClr>
                </a:solidFill>
                <a:ea typeface="Meiryo"/>
              </a:rPr>
              <a:t>SELENIUM WEB DRIVER1</a:t>
            </a: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686567-F71C-465D-C98B-6A616BC10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36" t="11935" r="24877" b="40703"/>
          <a:stretch/>
        </p:blipFill>
        <p:spPr>
          <a:xfrm>
            <a:off x="811078" y="1443441"/>
            <a:ext cx="10599647" cy="486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4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C2BCC3-2B2C-6237-FA3D-65AD74CA1C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4" r="121" b="287"/>
          <a:stretch/>
        </p:blipFill>
        <p:spPr>
          <a:xfrm>
            <a:off x="789648" y="1199290"/>
            <a:ext cx="10617153" cy="447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5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CBAE9F4-D49C-E583-8DCA-849BF9056D4A}"/>
              </a:ext>
            </a:extLst>
          </p:cNvPr>
          <p:cNvSpPr txBox="1">
            <a:spLocks/>
          </p:cNvSpPr>
          <p:nvPr/>
        </p:nvSpPr>
        <p:spPr>
          <a:xfrm>
            <a:off x="2021697" y="144394"/>
            <a:ext cx="8148393" cy="91948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TEST COVERAGE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Meiryo"/>
            </a:endParaRPr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3C27F0-98F5-9725-ADC2-465F702E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02" t="9091" r="11263" b="61616"/>
          <a:stretch/>
        </p:blipFill>
        <p:spPr>
          <a:xfrm>
            <a:off x="1585993" y="1146388"/>
            <a:ext cx="9003333" cy="551283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345D84-4215-BF0E-E9C1-6D1E36DC956D}"/>
              </a:ext>
            </a:extLst>
          </p:cNvPr>
          <p:cNvSpPr/>
          <p:nvPr/>
        </p:nvSpPr>
        <p:spPr>
          <a:xfrm>
            <a:off x="3441269" y="4209726"/>
            <a:ext cx="6883829" cy="38745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6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02395C-E015-A7F4-467E-8C25E689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17" y="16754"/>
            <a:ext cx="6243232" cy="683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0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56697AF-A1AE-F07E-0523-FB19BA38AB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70" t="12008" r="26365" b="34161"/>
          <a:stretch/>
        </p:blipFill>
        <p:spPr>
          <a:xfrm>
            <a:off x="1508501" y="1314289"/>
            <a:ext cx="9191345" cy="497568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67A5F22-8A98-1423-E8BB-79B743566121}"/>
              </a:ext>
            </a:extLst>
          </p:cNvPr>
          <p:cNvSpPr txBox="1">
            <a:spLocks/>
          </p:cNvSpPr>
          <p:nvPr/>
        </p:nvSpPr>
        <p:spPr>
          <a:xfrm>
            <a:off x="291053" y="170225"/>
            <a:ext cx="8148393" cy="91948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>
                <a:solidFill>
                  <a:schemeClr val="tx1">
                    <a:lumMod val="65000"/>
                    <a:lumOff val="35000"/>
                  </a:schemeClr>
                </a:solidFill>
                <a:ea typeface="Meiryo"/>
              </a:rPr>
              <a:t>SELENIUM WEB DRIVER2</a:t>
            </a:r>
          </a:p>
        </p:txBody>
      </p:sp>
    </p:spTree>
    <p:extLst>
      <p:ext uri="{BB962C8B-B14F-4D97-AF65-F5344CB8AC3E}">
        <p14:creationId xmlns:p14="http://schemas.microsoft.com/office/powerpoint/2010/main" val="1950300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5D3C6D3-F531-FA49-E528-5B0635619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74" t="28634" r="26485" b="20264"/>
          <a:stretch/>
        </p:blipFill>
        <p:spPr>
          <a:xfrm>
            <a:off x="966062" y="1288458"/>
            <a:ext cx="10276217" cy="525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45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9CD7D8D-C9AF-9C5E-2E62-4487D2613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79" t="8156" r="-299" b="46099"/>
          <a:stretch/>
        </p:blipFill>
        <p:spPr>
          <a:xfrm>
            <a:off x="2558328" y="-92782"/>
            <a:ext cx="7066847" cy="68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3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4B666B-8897-6978-148B-87BF15E481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459" t="8432" r="11589" b="64053"/>
          <a:stretch/>
        </p:blipFill>
        <p:spPr>
          <a:xfrm>
            <a:off x="1434702" y="1127939"/>
            <a:ext cx="9315897" cy="553054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F14021C-38B7-ACA9-F36A-4AF0C489CD3E}"/>
              </a:ext>
            </a:extLst>
          </p:cNvPr>
          <p:cNvSpPr txBox="1">
            <a:spLocks/>
          </p:cNvSpPr>
          <p:nvPr/>
        </p:nvSpPr>
        <p:spPr>
          <a:xfrm>
            <a:off x="2021697" y="144394"/>
            <a:ext cx="8148393" cy="91948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40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TEST COVERAGE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Meiry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2DC1-D794-E539-E2E9-0971A0A0A4AC}"/>
              </a:ext>
            </a:extLst>
          </p:cNvPr>
          <p:cNvSpPr/>
          <p:nvPr/>
        </p:nvSpPr>
        <p:spPr>
          <a:xfrm>
            <a:off x="3182964" y="4480947"/>
            <a:ext cx="7413354" cy="477864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500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_2SEEDS">
      <a:dk1>
        <a:srgbClr val="000000"/>
      </a:dk1>
      <a:lt1>
        <a:srgbClr val="FFFFFF"/>
      </a:lt1>
      <a:dk2>
        <a:srgbClr val="41243D"/>
      </a:dk2>
      <a:lt2>
        <a:srgbClr val="E2E8E6"/>
      </a:lt2>
      <a:accent1>
        <a:srgbClr val="BC3053"/>
      </a:accent1>
      <a:accent2>
        <a:srgbClr val="CE429F"/>
      </a:accent2>
      <a:accent3>
        <a:srgbClr val="CE5942"/>
      </a:accent3>
      <a:accent4>
        <a:srgbClr val="2FB98E"/>
      </a:accent4>
      <a:accent5>
        <a:srgbClr val="3EB3C0"/>
      </a:accent5>
      <a:accent6>
        <a:srgbClr val="3073BC"/>
      </a:accent6>
      <a:hlink>
        <a:srgbClr val="31937A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Meiryo</vt:lpstr>
      <vt:lpstr>Corbel</vt:lpstr>
      <vt:lpstr>ShojiVTI</vt:lpstr>
      <vt:lpstr>SelenIum WebdrIver  and TestNG 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</dc:creator>
  <cp:lastModifiedBy>Melissa  Gürpınar</cp:lastModifiedBy>
  <cp:revision>2</cp:revision>
  <dcterms:created xsi:type="dcterms:W3CDTF">2022-12-27T23:03:36Z</dcterms:created>
  <dcterms:modified xsi:type="dcterms:W3CDTF">2023-07-07T08:38:00Z</dcterms:modified>
</cp:coreProperties>
</file>