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GWO5sm8iK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code provided with Content folder in Google Drive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>
                <a:highlight>
                  <a:srgbClr val="FFFF00"/>
                </a:highlight>
              </a:rPr>
              <a:t>We will do this together in class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</a:t>
            </a:r>
            <a:r>
              <a:rPr lang="en"/>
              <a:t>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 l="0" r="0" t="0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1 {font-size:</a:t>
            </a:r>
            <a:r>
              <a:rPr lang="en"/>
              <a:t>1.25em;}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