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D154-4356-6D43-A020-D6C29299D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29265-92F8-8442-9442-FC03EBF8C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9918D-6149-F24D-A7F7-02D4DABE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820-6556-BE4A-8705-BC7CC7062F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A7BD-A751-7A44-9EF8-F7A15B69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E7190-69D0-4649-941C-432AF2A5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C78D-DDDA-F24A-BBA0-184B6EFF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7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02C6-37BE-DD4B-8FE7-3C9CADAE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5F328-4CBF-1A4D-8BAC-509458860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92171-0AAA-E345-B091-0D7FB0F6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820-6556-BE4A-8705-BC7CC7062F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6E049-9F75-8F4E-A98B-110B78E3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B4D6-D7BB-B644-82CE-9F32A68B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C78D-DDDA-F24A-BBA0-184B6EFF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00729-B768-A446-ADCA-24EDCD454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1DAED-E940-D349-A183-0BBB12C90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8DAB-1AC2-3D42-88E8-EC8746CB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820-6556-BE4A-8705-BC7CC7062F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92E-6F81-774A-A398-2C6D3D61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909C3-4102-1348-A618-592B7733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C78D-DDDA-F24A-BBA0-184B6EFF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3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5827-18A2-1B43-A054-B1DEAB9E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085E-5CC7-514E-936F-1BCFC5290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26B6-FB4E-F44E-AC51-5D60ED78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820-6556-BE4A-8705-BC7CC7062F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7D5C-7E6D-F844-801D-ABB976D5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B6AA-CA26-3D4C-87F7-48558704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C78D-DDDA-F24A-BBA0-184B6EFF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AAE4-5673-0B4D-8656-553BA742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780AF-F6F5-DF45-B6B4-39C07A0E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CA818-F56F-834A-A46B-B0ED42AD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820-6556-BE4A-8705-BC7CC7062F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D25A-E5D3-9246-9231-439825EA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19E2-460D-F240-8332-219A1C97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C78D-DDDA-F24A-BBA0-184B6EFF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1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EE46-D89F-6945-9DB9-8551102B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0C99-2CC3-004B-B045-FB273F3DA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0A594-D251-9846-8D21-0C6268004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67AAE-7618-BC4F-9243-0C8C26B7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820-6556-BE4A-8705-BC7CC7062F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CDE93-C5EC-0847-AA77-FFD9058F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46B07-BBFF-F64C-89FA-CAB2182B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C78D-DDDA-F24A-BBA0-184B6EFF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4C74-BCBA-3C46-9042-0E4EDE3D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15A2B-11D4-284D-9D0C-C372611A6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00463-54FF-5F48-9122-97A567574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145B8-2E80-224C-AC1D-16CF8B831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0EB68-4EBD-1D40-AADD-3419239CE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E41A9-7B19-1143-A3E3-BEB6988D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820-6556-BE4A-8705-BC7CC7062F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F8848-8206-D344-9B8C-D43939CC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4396F-793A-7C4B-81FC-C65C55AE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C78D-DDDA-F24A-BBA0-184B6EFF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6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908-0C66-DB47-BDBE-D4359976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5680B-7F99-1D41-9CFC-262B1E7F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820-6556-BE4A-8705-BC7CC7062F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EB14F-4606-564B-9471-0ED4CA64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87326-5A87-C54D-9BA3-6CCE7BF6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C78D-DDDA-F24A-BBA0-184B6EFF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AFA3F-D985-5644-AC34-37B700E1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820-6556-BE4A-8705-BC7CC7062F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3AD23-5B2D-E84C-B874-E6647830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DB6D-0D9A-3B45-BC92-79F11776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C78D-DDDA-F24A-BBA0-184B6EFF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111C-1430-AA4F-A8D7-41CFDE7E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4DE5-CCEF-6642-A010-FD3F595E3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63839-694C-DB4A-B3A6-A26BBFC2A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AE594-1878-1142-B343-44904A9B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820-6556-BE4A-8705-BC7CC7062F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1023F-BEA5-6B46-B87D-B9BF4831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0C210-9B23-BC4B-96AD-42BADB6F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C78D-DDDA-F24A-BBA0-184B6EFF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55D5-9547-A941-8995-F623C485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4CE11-691F-094A-8F25-205D50708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1D1C7-89B4-B345-A1E8-789C1EF9C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BDED2-CE35-2545-8CDF-5A8CCD4C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4820-6556-BE4A-8705-BC7CC7062F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DCC43-A2E4-F34B-8C75-0C20CC2B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39AF-7F77-014A-8D44-3D4F6D96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C78D-DDDA-F24A-BBA0-184B6EFF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2ED86-C698-B949-9752-9351D458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0A7A-5D9C-9E48-A445-B2550B3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DB0E-F17B-8744-92F1-A4FD844B4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4820-6556-BE4A-8705-BC7CC7062F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A3872-F642-FB4E-B038-84846199A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5335-7BAE-774E-91F7-23451B88A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C78D-DDDA-F24A-BBA0-184B6EFF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7B13-A019-8743-9834-8B9638FE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D9FB-2339-4E46-B94F-0A2F5D0E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CSS</a:t>
            </a:r>
            <a:r>
              <a:rPr lang="en-US" dirty="0"/>
              <a:t>: WHAT THE HECK IS IT!?!?!?!?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Ways to add CSS</a:t>
            </a:r>
          </a:p>
          <a:p>
            <a:pPr marL="514350" indent="-514350">
              <a:buAutoNum type="arabicPeriod"/>
            </a:pPr>
            <a:r>
              <a:rPr lang="en-US" dirty="0"/>
              <a:t>Inline styling: Use the style attribute.</a:t>
            </a:r>
          </a:p>
          <a:p>
            <a:pPr marL="514350" indent="-514350">
              <a:buAutoNum type="arabicPeriod"/>
            </a:pPr>
            <a:r>
              <a:rPr lang="en-US" dirty="0"/>
              <a:t>Style Tag: &lt;style&gt; tag in &lt;head&gt; of document</a:t>
            </a:r>
          </a:p>
          <a:p>
            <a:pPr marL="514350" indent="-514350">
              <a:buAutoNum type="arabicPeriod"/>
            </a:pPr>
            <a:r>
              <a:rPr lang="en-US" dirty="0"/>
              <a:t>Stylesheets. Link an external document with &lt;link&gt; in your HTML. </a:t>
            </a:r>
          </a:p>
        </p:txBody>
      </p:sp>
    </p:spTree>
    <p:extLst>
      <p:ext uri="{BB962C8B-B14F-4D97-AF65-F5344CB8AC3E}">
        <p14:creationId xmlns:p14="http://schemas.microsoft.com/office/powerpoint/2010/main" val="62946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429C-0A9C-6D4B-BBB2-9816635C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8AC8-1049-4149-941B-E89CF35D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Inline Styling</a:t>
            </a:r>
          </a:p>
          <a:p>
            <a:r>
              <a:rPr lang="en-US" dirty="0"/>
              <a:t>What does it look like? </a:t>
            </a:r>
          </a:p>
          <a:p>
            <a:r>
              <a:rPr lang="en-US" dirty="0"/>
              <a:t>What is an </a:t>
            </a:r>
            <a:r>
              <a:rPr lang="en-US" b="1" dirty="0"/>
              <a:t>attribute</a:t>
            </a:r>
            <a:r>
              <a:rPr lang="en-US" dirty="0"/>
              <a:t>?</a:t>
            </a:r>
          </a:p>
          <a:p>
            <a:r>
              <a:rPr lang="en-US" dirty="0"/>
              <a:t>What is a </a:t>
            </a:r>
            <a:r>
              <a:rPr lang="en-US" b="1" dirty="0"/>
              <a:t>key value pair</a:t>
            </a:r>
            <a:r>
              <a:rPr lang="en-US" dirty="0"/>
              <a:t>?</a:t>
            </a:r>
          </a:p>
          <a:p>
            <a:r>
              <a:rPr lang="en-US" dirty="0"/>
              <a:t>How would you add color?</a:t>
            </a:r>
          </a:p>
          <a:p>
            <a:r>
              <a:rPr lang="en-US" dirty="0"/>
              <a:t>Why would you not want to use inline styling?</a:t>
            </a:r>
          </a:p>
          <a:p>
            <a:pPr lvl="1"/>
            <a:r>
              <a:rPr lang="en-US" dirty="0"/>
              <a:t>Messy</a:t>
            </a:r>
          </a:p>
          <a:p>
            <a:pPr lvl="1"/>
            <a:r>
              <a:rPr lang="en-US" dirty="0"/>
              <a:t>Requires repetitiveness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5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AB88-038B-4247-ACEC-E410FE5B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8239-A085-C344-8698-02F1A393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2. &lt;style&gt; Tag</a:t>
            </a:r>
            <a:endParaRPr lang="en-US" dirty="0"/>
          </a:p>
          <a:p>
            <a:r>
              <a:rPr lang="en-US" dirty="0"/>
              <a:t>Where in the HTML document does this go?</a:t>
            </a:r>
          </a:p>
          <a:p>
            <a:r>
              <a:rPr lang="en-US" dirty="0"/>
              <a:t>What is a </a:t>
            </a:r>
            <a:r>
              <a:rPr lang="en-US" b="1" dirty="0"/>
              <a:t>class</a:t>
            </a:r>
            <a:r>
              <a:rPr lang="en-US" dirty="0"/>
              <a:t>? What does it look like?</a:t>
            </a:r>
          </a:p>
          <a:p>
            <a:r>
              <a:rPr lang="en-US" dirty="0"/>
              <a:t>What is an </a:t>
            </a:r>
            <a:r>
              <a:rPr lang="en-US" b="1" dirty="0"/>
              <a:t>id</a:t>
            </a:r>
            <a:r>
              <a:rPr lang="en-US" dirty="0"/>
              <a:t>? What does it look like?</a:t>
            </a:r>
          </a:p>
          <a:p>
            <a:r>
              <a:rPr lang="en-US" dirty="0"/>
              <a:t>Elements can have more than one class, but should only ever have a single id. Why is that? How do we assign multiple classes?</a:t>
            </a:r>
          </a:p>
          <a:p>
            <a:r>
              <a:rPr lang="en-US" dirty="0"/>
              <a:t>What is bad about using the &lt;style&gt; tag?</a:t>
            </a:r>
          </a:p>
          <a:p>
            <a:pPr lvl="1"/>
            <a:r>
              <a:rPr lang="en-US" dirty="0"/>
              <a:t>Messy</a:t>
            </a:r>
          </a:p>
          <a:p>
            <a:pPr lvl="1"/>
            <a:r>
              <a:rPr lang="en-US" dirty="0"/>
              <a:t>Separation of Concerns</a:t>
            </a:r>
          </a:p>
          <a:p>
            <a:pPr lvl="1"/>
            <a:r>
              <a:rPr lang="en-US" dirty="0"/>
              <a:t>Dryness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8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E21A-02B8-8449-BD9F-E38F5AF9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048B-20B1-E547-9A16-9E08DD514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Refactoring</a:t>
            </a:r>
            <a:r>
              <a:rPr lang="en-US" dirty="0"/>
              <a:t>? Benefits? </a:t>
            </a:r>
          </a:p>
          <a:p>
            <a:r>
              <a:rPr lang="en-US" dirty="0"/>
              <a:t>What is a </a:t>
            </a:r>
            <a:r>
              <a:rPr lang="en-US" b="1" dirty="0"/>
              <a:t>CSS element selector</a:t>
            </a:r>
            <a:r>
              <a:rPr lang="en-US" dirty="0"/>
              <a:t>?</a:t>
            </a:r>
          </a:p>
          <a:p>
            <a:r>
              <a:rPr lang="en-US" dirty="0"/>
              <a:t>What is a </a:t>
            </a:r>
            <a:r>
              <a:rPr lang="en-US" b="1" dirty="0" err="1"/>
              <a:t>pseudoselector</a:t>
            </a:r>
            <a:r>
              <a:rPr lang="en-US" dirty="0"/>
              <a:t>?</a:t>
            </a:r>
          </a:p>
          <a:p>
            <a:r>
              <a:rPr lang="en-US" dirty="0"/>
              <a:t>What is a </a:t>
            </a:r>
            <a:r>
              <a:rPr lang="en-US" b="1" dirty="0" err="1"/>
              <a:t>filepath</a:t>
            </a:r>
            <a:r>
              <a:rPr lang="en-US" dirty="0"/>
              <a:t>? </a:t>
            </a:r>
          </a:p>
          <a:p>
            <a:r>
              <a:rPr lang="en-US" dirty="0"/>
              <a:t>What is a </a:t>
            </a:r>
            <a:r>
              <a:rPr lang="en-US" b="1" dirty="0"/>
              <a:t>self-closing tag</a:t>
            </a:r>
            <a:r>
              <a:rPr lang="en-US" dirty="0"/>
              <a:t>? What HTML elements have them? </a:t>
            </a:r>
          </a:p>
          <a:p>
            <a:r>
              <a:rPr lang="en-US" dirty="0"/>
              <a:t>How do we auto format our documents in VS Code? (control/</a:t>
            </a:r>
            <a:r>
              <a:rPr lang="en-US" dirty="0" err="1"/>
              <a:t>cmd</a:t>
            </a:r>
            <a:r>
              <a:rPr lang="en-US" dirty="0"/>
              <a:t> + </a:t>
            </a:r>
            <a:r>
              <a:rPr lang="en-US" dirty="0" err="1"/>
              <a:t>shft</a:t>
            </a:r>
            <a:r>
              <a:rPr lang="en-US" dirty="0"/>
              <a:t> + p, then choose “</a:t>
            </a:r>
            <a:r>
              <a:rPr lang="en-US"/>
              <a:t>Format Document”)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1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24ED-05CB-1848-9095-94A320D3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0357-0A2C-604A-8FBE-ED88508F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Stylesheet: External CSS file. </a:t>
            </a:r>
          </a:p>
          <a:p>
            <a:r>
              <a:rPr lang="en-US" dirty="0"/>
              <a:t>How do we link it to our HTML doc?</a:t>
            </a:r>
          </a:p>
          <a:p>
            <a:r>
              <a:rPr lang="en-US" dirty="0"/>
              <a:t>What is a </a:t>
            </a:r>
            <a:r>
              <a:rPr lang="en-US" b="1" dirty="0"/>
              <a:t>div</a:t>
            </a:r>
            <a:r>
              <a:rPr lang="en-US" dirty="0"/>
              <a:t>?</a:t>
            </a:r>
          </a:p>
          <a:p>
            <a:r>
              <a:rPr lang="en-US" dirty="0"/>
              <a:t>What are the default properties of a div?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4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F381-517E-4E4E-B211-EEB56337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D016-B623-784D-B028-E2D002F9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</a:t>
            </a:r>
            <a:r>
              <a:rPr lang="en-US" b="1" dirty="0"/>
              <a:t>CSS box model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Padding, border, margin</a:t>
            </a:r>
          </a:p>
          <a:p>
            <a:r>
              <a:rPr lang="en-US" dirty="0"/>
              <a:t>How do we horizontally center an object?</a:t>
            </a:r>
          </a:p>
          <a:p>
            <a:r>
              <a:rPr lang="en-US" dirty="0"/>
              <a:t>What is </a:t>
            </a:r>
            <a:r>
              <a:rPr lang="en-US" b="1" dirty="0"/>
              <a:t>responsive web design</a:t>
            </a:r>
            <a:r>
              <a:rPr lang="en-US" dirty="0"/>
              <a:t>?</a:t>
            </a:r>
          </a:p>
          <a:p>
            <a:r>
              <a:rPr lang="en-US" dirty="0"/>
              <a:t>How do we make an image responsive?</a:t>
            </a:r>
          </a:p>
          <a:p>
            <a:r>
              <a:rPr lang="en-US" dirty="0"/>
              <a:t>What are </a:t>
            </a:r>
            <a:r>
              <a:rPr lang="en-US" b="1" dirty="0"/>
              <a:t>complex </a:t>
            </a:r>
            <a:r>
              <a:rPr lang="en-US" b="1" dirty="0" err="1"/>
              <a:t>css</a:t>
            </a:r>
            <a:r>
              <a:rPr lang="en-US" b="1" dirty="0"/>
              <a:t> selectors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A1B8A-E889-1849-8F02-462DDFDDAD95}"/>
              </a:ext>
            </a:extLst>
          </p:cNvPr>
          <p:cNvSpPr txBox="1"/>
          <p:nvPr/>
        </p:nvSpPr>
        <p:spPr>
          <a:xfrm>
            <a:off x="69596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4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FEAF-7785-604F-B148-F4F34E4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1CB4-6C77-7140-B829-23FACDD22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specificity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How do we </a:t>
            </a:r>
            <a:r>
              <a:rPr lang="en-US"/>
              <a:t>determine specificity</a:t>
            </a:r>
            <a:r>
              <a:rPr lang="en-US" dirty="0"/>
              <a:t>?</a:t>
            </a:r>
          </a:p>
          <a:p>
            <a:r>
              <a:rPr lang="en-US" dirty="0"/>
              <a:t>What are some problems with CSS?</a:t>
            </a:r>
          </a:p>
          <a:p>
            <a:r>
              <a:rPr lang="en-US" dirty="0"/>
              <a:t>What is a </a:t>
            </a:r>
            <a:r>
              <a:rPr lang="en-US" b="1" dirty="0"/>
              <a:t>direct child</a:t>
            </a:r>
            <a:r>
              <a:rPr lang="en-US" dirty="0"/>
              <a:t>? </a:t>
            </a:r>
            <a:r>
              <a:rPr lang="en-US" b="1" dirty="0"/>
              <a:t>Indirect child</a:t>
            </a:r>
            <a:r>
              <a:rPr lang="en-US" dirty="0"/>
              <a:t>? What do they look like?</a:t>
            </a:r>
          </a:p>
          <a:p>
            <a:r>
              <a:rPr lang="en-US" dirty="0"/>
              <a:t>What does </a:t>
            </a:r>
            <a:r>
              <a:rPr lang="en-US" b="1" dirty="0"/>
              <a:t>CSV</a:t>
            </a:r>
            <a:r>
              <a:rPr lang="en-US" dirty="0"/>
              <a:t> mean?</a:t>
            </a:r>
          </a:p>
          <a:p>
            <a:r>
              <a:rPr lang="en-US" dirty="0"/>
              <a:t>What’s a good way to check what CSS properties apply to what’s in your browser?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7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6F3E-1FCA-3B41-8B7F-5389CCA9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Question 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BF64-F578-A546-89ED-E2B22D0C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your landing page of your website: What should be its name? Why? </a:t>
            </a:r>
          </a:p>
        </p:txBody>
      </p:sp>
    </p:spTree>
    <p:extLst>
      <p:ext uri="{BB962C8B-B14F-4D97-AF65-F5344CB8AC3E}">
        <p14:creationId xmlns:p14="http://schemas.microsoft.com/office/powerpoint/2010/main" val="407759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4468</TotalTime>
  <Words>397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Review Week 2</vt:lpstr>
      <vt:lpstr>Review Week 2</vt:lpstr>
      <vt:lpstr>Review Week 2</vt:lpstr>
      <vt:lpstr>Review Week 2</vt:lpstr>
      <vt:lpstr>Review Week 2</vt:lpstr>
      <vt:lpstr>Review Week 2</vt:lpstr>
      <vt:lpstr>Review Week 2</vt:lpstr>
      <vt:lpstr>Random Question Time: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11/7</dc:title>
  <dc:creator>Melissa Pabst</dc:creator>
  <cp:lastModifiedBy/>
  <cp:revision>33</cp:revision>
  <dcterms:created xsi:type="dcterms:W3CDTF">2018-11-06T20:34:53Z</dcterms:created>
  <dcterms:modified xsi:type="dcterms:W3CDTF">2019-02-06T19:31:37Z</dcterms:modified>
</cp:coreProperties>
</file>