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2E1-A033-DA4A-9D98-3066B62DD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E8B9E-FC39-9442-B18F-44A673C0D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306D4-C7A3-B447-912E-E002F118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7AB5-56CC-8140-9E5B-4622F7BE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4A78-3E87-6645-AC33-D37110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B0C4-DA79-BD45-B855-05EB9F18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3A112-BCC0-3F49-AE7B-7C0184655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FBC4-2BDF-4C4C-B95B-ABC56A16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33E5-40C0-8140-8F5F-0670BD5D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E186-5473-DC48-B342-46E4DAE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034FE-1B2E-FA4E-B9F7-FD3538015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B6AAB-8C19-E844-899F-CDD9BFC68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EC81-8A4F-C848-8CE2-2BE4B0F0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9AD6D-81A1-F54F-A511-07A9AD68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F068-6A4C-C14E-9863-58D246D8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0BB4-73BC-F849-9760-1C79985B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78F9-C7B4-E749-9E5A-4424E664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C3D8-CA03-7045-A46C-E449DB06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EF38-177A-3241-8C47-1B377057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84DB-4FE6-9C47-96F3-EC2E643F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D766-B2FA-DF49-A09F-8282CC86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CF1DD-CA61-5B49-80E9-CF5058C3E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4093B-249F-8E40-BE51-DFD00DA8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FC67-6BAF-0D4A-A31A-432CA4B3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F3DD-8523-DC4E-8DBE-598C0E90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6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B754-3644-6F43-A6E2-70C84172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0C21-80A9-7840-B841-D2B4D08F0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737ED-226C-844C-B5DB-304E65DC3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6D7CD-A42F-1F44-8E77-A0FC03C1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A3E3C-396B-E744-9013-10D70F9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BD1EE-56C5-8B45-9A36-6894DC4C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9D0F-5EE2-084B-8056-95ECE97E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809D-D0C9-0E4F-8D3E-E40C10D29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74451-4560-A740-AD59-E229CCE34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7646E-F3DA-1549-A413-967988B46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4C68-0133-804A-992C-EF0270337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459E6-3E11-694E-880B-3708B844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B0BD2-39A7-8148-9058-0B12B1E1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82F23-D67A-E041-A97E-061756CF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6FA3-B940-C542-A431-F3726847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37F76-F0C0-384B-9D0C-E4F74B24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17B26-82B6-8D47-9FD9-43E6C9E3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6B5E7-FB47-6F49-8786-FC141FD2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2D6FE-A998-7B49-B8B8-81E02A2F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D2203-456C-6F47-A0CD-BC7D041F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19CE-E089-AD41-9A66-C6736ABD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250B-0775-0C4B-AFE0-ED65FBBB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C485-4CFA-A04A-9C58-1CC24795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BB41-8147-0F44-9570-F5EEAAA8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83A36-AD80-5C46-8C5C-6916E0E8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9FF7-64EC-E348-AC97-71A1F11E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D1E91-F5A0-1C46-AA6F-0A09BB19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5468-7E03-4140-B97C-53CDB015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DDFF8-8607-E840-8311-089F30B0A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FAEE6-052E-C141-B55C-97D5E75A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028AD-1926-784F-921B-B9B22FE9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D4BAC-FF05-3C4D-925F-06A8A94D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30043-BB1B-A440-BB95-D4F4A803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357D8-EC71-9E43-9EAB-98C539C4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25BCE-33C7-C247-9E07-20F02BC03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1AD0-23E1-F74F-9449-3B28C7E91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0A016-8985-9848-8A1C-EA06EA2E5B3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B1DE-25FD-704B-8ECC-0A390662A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19419-F312-2240-9124-61781D50D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2DF4-9784-B043-A0E6-C8C91952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9342-C4B6-B84B-8251-34F89FBA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–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2C55-3FFB-C14B-98A8-60EFF32A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Activity: </a:t>
            </a:r>
            <a:r>
              <a:rPr lang="en-US" dirty="0"/>
              <a:t>Live Coding!!!!! (Don’t hate me!!!)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 Requirements/Clarify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Break Down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Pseudocode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0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4D33-A580-6A42-AD7F-486C212E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–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689E-5A25-9E4B-A9B0-FBEAD63C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Gather Requirements</a:t>
            </a:r>
            <a:endParaRPr lang="en-US" dirty="0"/>
          </a:p>
          <a:p>
            <a:pPr lvl="1"/>
            <a:r>
              <a:rPr lang="en-US" dirty="0"/>
              <a:t>Asking too many questions is better than too few</a:t>
            </a:r>
          </a:p>
          <a:p>
            <a:pPr lvl="1"/>
            <a:r>
              <a:rPr lang="en-US" dirty="0"/>
              <a:t>Establish what your input and output is supposed to be</a:t>
            </a:r>
          </a:p>
          <a:p>
            <a:pPr lvl="1"/>
            <a:r>
              <a:rPr lang="en-US" dirty="0"/>
              <a:t>Find edge cases</a:t>
            </a:r>
          </a:p>
          <a:p>
            <a:pPr lvl="1"/>
            <a:r>
              <a:rPr lang="en-US" dirty="0"/>
              <a:t>Write out requirements</a:t>
            </a:r>
          </a:p>
          <a:p>
            <a:pPr lvl="1"/>
            <a:r>
              <a:rPr lang="en-US" dirty="0"/>
              <a:t>Establish language and structure</a:t>
            </a:r>
          </a:p>
        </p:txBody>
      </p:sp>
    </p:spTree>
    <p:extLst>
      <p:ext uri="{BB962C8B-B14F-4D97-AF65-F5344CB8AC3E}">
        <p14:creationId xmlns:p14="http://schemas.microsoft.com/office/powerpoint/2010/main" val="140184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C945-8B72-B742-AE82-CC8C336A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–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6E5C-FAA0-FE4D-BA8E-6BF4F100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Break Down the Problem</a:t>
            </a:r>
            <a:endParaRPr lang="en-US" dirty="0"/>
          </a:p>
          <a:p>
            <a:pPr lvl="1"/>
            <a:r>
              <a:rPr lang="en-US" dirty="0"/>
              <a:t>Restate the key points</a:t>
            </a:r>
          </a:p>
          <a:p>
            <a:pPr lvl="1"/>
            <a:r>
              <a:rPr lang="en-US" dirty="0"/>
              <a:t>Establish the priorities of the problems</a:t>
            </a:r>
          </a:p>
        </p:txBody>
      </p:sp>
    </p:spTree>
    <p:extLst>
      <p:ext uri="{BB962C8B-B14F-4D97-AF65-F5344CB8AC3E}">
        <p14:creationId xmlns:p14="http://schemas.microsoft.com/office/powerpoint/2010/main" val="194127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0923-10CF-4E4A-B59B-6007AD80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–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F94E-AC6A-A34D-ADB6-3170868F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Pseudocode</a:t>
            </a:r>
            <a:endParaRPr lang="en-US" dirty="0"/>
          </a:p>
          <a:p>
            <a:pPr lvl="1"/>
            <a:r>
              <a:rPr lang="en-US" dirty="0"/>
              <a:t>Don’t write out any code or syntax</a:t>
            </a:r>
          </a:p>
          <a:p>
            <a:pPr lvl="1"/>
            <a:r>
              <a:rPr lang="en-US" dirty="0"/>
              <a:t>Focus on structure</a:t>
            </a:r>
          </a:p>
          <a:p>
            <a:pPr lvl="1"/>
            <a:r>
              <a:rPr lang="en-US" dirty="0"/>
              <a:t>Just use plain old English (or whatever is being spoken/written in the interview)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32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2C84-3D64-4540-BD5D-1E1367A9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–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A5A2-192E-054D-BFAB-AC919F6D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Syntax</a:t>
            </a:r>
          </a:p>
          <a:p>
            <a:pPr lvl="1"/>
            <a:r>
              <a:rPr lang="en-US" dirty="0"/>
              <a:t>Write code! Finally!!!</a:t>
            </a:r>
          </a:p>
          <a:p>
            <a:pPr lvl="1"/>
            <a:r>
              <a:rPr lang="en-US" dirty="0"/>
              <a:t>Talk with your interviewer about what you are doing, talk out loud, whatever you want</a:t>
            </a:r>
          </a:p>
          <a:p>
            <a:pPr lvl="1"/>
            <a:r>
              <a:rPr lang="en-US" dirty="0"/>
              <a:t>Mistakes are okay! </a:t>
            </a:r>
          </a:p>
          <a:p>
            <a:pPr lvl="1"/>
            <a:r>
              <a:rPr lang="en-US" dirty="0"/>
              <a:t>Syntax errors are </a:t>
            </a:r>
            <a:r>
              <a:rPr lang="en-US" b="1" dirty="0"/>
              <a:t>NOT </a:t>
            </a:r>
            <a:r>
              <a:rPr lang="en-US" dirty="0"/>
              <a:t>the end of the world!</a:t>
            </a:r>
          </a:p>
          <a:p>
            <a:pPr lvl="1"/>
            <a:r>
              <a:rPr lang="en-US" dirty="0"/>
              <a:t>Be sure to write neatly so your code can be read</a:t>
            </a:r>
          </a:p>
        </p:txBody>
      </p:sp>
    </p:spTree>
    <p:extLst>
      <p:ext uri="{BB962C8B-B14F-4D97-AF65-F5344CB8AC3E}">
        <p14:creationId xmlns:p14="http://schemas.microsoft.com/office/powerpoint/2010/main" val="293566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77CE-EE53-EC4B-8324-CD09823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–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ADF3-58D4-5D45-BC82-9BA096E8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</a:t>
            </a:r>
            <a:endParaRPr lang="en-US" dirty="0"/>
          </a:p>
          <a:p>
            <a:pPr lvl="1"/>
            <a:r>
              <a:rPr lang="en-US" dirty="0"/>
              <a:t>Out loud, go through the steps of your code. </a:t>
            </a:r>
          </a:p>
          <a:p>
            <a:pPr lvl="1"/>
            <a:r>
              <a:rPr lang="en-US" dirty="0"/>
              <a:t>Track your variables. Take us on an input’s journey! </a:t>
            </a:r>
          </a:p>
          <a:p>
            <a:pPr lvl="1"/>
            <a:r>
              <a:rPr lang="en-US" dirty="0"/>
              <a:t>Test edge cases</a:t>
            </a:r>
          </a:p>
        </p:txBody>
      </p:sp>
    </p:spTree>
    <p:extLst>
      <p:ext uri="{BB962C8B-B14F-4D97-AF65-F5344CB8AC3E}">
        <p14:creationId xmlns:p14="http://schemas.microsoft.com/office/powerpoint/2010/main" val="97662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7B9A-CBAC-4E4C-BFDA-88BBF4FF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12/5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72F6-0F13-0343-B416-9C2BBE00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Make Changes</a:t>
            </a:r>
          </a:p>
          <a:p>
            <a:pPr lvl="1"/>
            <a:r>
              <a:rPr lang="en-US" dirty="0"/>
              <a:t>Fix any bugs</a:t>
            </a:r>
          </a:p>
          <a:p>
            <a:pPr lvl="1"/>
            <a:r>
              <a:rPr lang="en-US" dirty="0"/>
              <a:t>Discuss ways to improve</a:t>
            </a:r>
          </a:p>
        </p:txBody>
      </p:sp>
    </p:spTree>
    <p:extLst>
      <p:ext uri="{BB962C8B-B14F-4D97-AF65-F5344CB8AC3E}">
        <p14:creationId xmlns:p14="http://schemas.microsoft.com/office/powerpoint/2010/main" val="27178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Live Coding – Week 4</vt:lpstr>
      <vt:lpstr>Live Coding – Week 4</vt:lpstr>
      <vt:lpstr>Live Coding – Week 4</vt:lpstr>
      <vt:lpstr>Live Coding – Week 4</vt:lpstr>
      <vt:lpstr>Live Coding – Week 4</vt:lpstr>
      <vt:lpstr>Live Coding – Week 4</vt:lpstr>
      <vt:lpstr>Review 12/5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12/5</dc:title>
  <dc:creator/>
  <cp:lastModifiedBy/>
  <cp:revision>3</cp:revision>
  <dcterms:created xsi:type="dcterms:W3CDTF">2019-02-21T01:59:23Z</dcterms:created>
  <dcterms:modified xsi:type="dcterms:W3CDTF">2019-02-21T23:14:30Z</dcterms:modified>
</cp:coreProperties>
</file>