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1" r:id="rId2"/>
    <p:sldId id="257" r:id="rId3"/>
    <p:sldId id="258" r:id="rId4"/>
    <p:sldId id="259" r:id="rId5"/>
    <p:sldId id="260" r:id="rId6"/>
    <p:sldId id="269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D82C4-D44A-3C4F-B6A0-7956195C79A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34E73-B896-634D-9283-097E91F5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++,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+ 1, </a:t>
            </a:r>
            <a:r>
              <a:rPr lang="en-US" dirty="0" err="1"/>
              <a:t>i</a:t>
            </a:r>
            <a:r>
              <a:rPr lang="en-US" dirty="0"/>
              <a:t> +=1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34E73-B896-634D-9283-097E91F52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E0FD-4EEE-D34A-B574-0674A26B9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054C2-B98B-274F-9A2C-F516A847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C20F-3576-DF44-B33B-69958BEB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4112-5571-254B-B88A-A102CB25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BDED-7ACC-AB42-9132-6B676EBA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CA8-A2BC-EF49-9586-3FE0D542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9B35F-A377-F047-BC61-36AE73C39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3AB9-C4EA-DA4D-AAD4-EFD81646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2C19-249B-6D4C-959E-A25CE3C5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6D68-648D-004B-ADDA-DC9138B8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07391-DC60-E64D-85E0-4DCE6F3C2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0AF8A-487A-914D-B45D-9FF8D0625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CD96-E4DC-BF42-81B0-D0F39887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4F94-9A85-A649-9FB0-E565AB74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A279-1EFF-8040-AF17-CC42B8BE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C275-45AB-3A4F-B310-A42A442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7693-CD13-B947-878C-B5A006A7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5A44-6F49-7E40-BDA2-5F2025A3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AD24-AE89-7642-AA28-2BBF0D6E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BC16-6CC0-0546-985F-1693EA69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78F0-E407-A840-9BEE-78EF5429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C105D-57F1-784A-95F2-998D4D6D6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7DFCE-361C-AA41-BD07-80A5C935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C2EB-F455-B042-8AE7-9C65EB2A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0D06-1AF5-5143-A01A-3384D05F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C42B-533D-4A42-988A-4CA8730A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34CE-B916-F74B-9B90-A05D6D917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C0ED-7B64-B24F-B39E-D8D2DD4D7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6101-A293-4A49-AF0B-1597919E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7F8F-01A2-1C42-AF02-980839DB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1153C-F874-2A4F-9514-54BB9EB9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BEAB-1B61-1F43-9787-8073DFE0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D8EC6-C253-804B-B52A-61B459BC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59C6E-693E-E049-BD4E-2AA80CE02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974EB-01FC-C146-9CE3-340B31BDF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905C2-B46D-0A4F-94E6-C0560C08A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CB0E9-A3E4-E245-9E2B-F3DA7F52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48F35-24D2-8A40-ADD8-3DAF608C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2273D-9836-3F47-96DC-1EFACA86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F2D4-D4EB-784D-921B-7A1C29EA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663C4-6D0C-3E48-8416-E12A05AE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043ED-FC7A-D24D-A08F-FC834C8B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44C9C-955E-E048-ADF1-4DCF9511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75458-D2DC-B146-9534-A7E685F9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68F75-C62C-B643-9D52-51D2CEFA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EA0C5-931D-9940-9AB7-B660FE9B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856-A20D-5A45-BFDE-CF1D2CFB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B0F5-B993-634C-9B56-9044C464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E4890-D0A2-BB43-97AE-DD64608C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5E482-824C-034C-BCC7-5E96D60B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4B22D-9E25-2A46-9466-0584680D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C011-B34A-2C45-AD5A-513D2C0D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E85C-7236-0647-B4B0-6CB01E95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0D7D1-8BDB-A84B-A288-72C7878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7781-3EEB-4F41-B786-F4982825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FDDF8-708A-D840-956E-8C1ADC75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3EF7F-3AB5-8A47-81C2-3C154D3C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BDF4F-FB29-EE40-B371-4CE3E2BA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CAA00-2B65-664C-9F18-AA4F488E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4E1D-07A2-C04B-B471-5A5674F2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BA2B-EB8D-8A47-B539-4D68EAD11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D3A6-D7EE-6344-8BDB-E72CF22F300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BA66-B29D-9349-8355-871E9A2AB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1BDB-4672-5241-9D6C-F8E5C610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B2C6-796C-6D4A-A4E1-AF5B3ACA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6248-F0E3-0C41-8239-A06605C6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Standup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C1C5-E0D7-5D4E-A57C-647F229F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accomplished since our last meeting?</a:t>
            </a:r>
          </a:p>
          <a:p>
            <a:endParaRPr lang="en-US" dirty="0"/>
          </a:p>
          <a:p>
            <a:r>
              <a:rPr lang="en-US" dirty="0"/>
              <a:t>What will you be working on? </a:t>
            </a:r>
          </a:p>
          <a:p>
            <a:endParaRPr lang="en-US" dirty="0"/>
          </a:p>
          <a:p>
            <a:r>
              <a:rPr lang="en-US" dirty="0"/>
              <a:t>Do you have any </a:t>
            </a:r>
            <a:r>
              <a:rPr lang="en-US"/>
              <a:t>blockers?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0474-621B-6045-99C1-93B26BC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12B6-1CC4-9040-A3AC-52B22834C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Parcel</a:t>
            </a:r>
            <a:endParaRPr lang="en-US" dirty="0"/>
          </a:p>
          <a:p>
            <a:pPr lvl="1"/>
            <a:r>
              <a:rPr lang="en-US" dirty="0"/>
              <a:t>What do we use parcel for?</a:t>
            </a:r>
          </a:p>
          <a:p>
            <a:pPr lvl="2"/>
            <a:r>
              <a:rPr lang="en-US" dirty="0"/>
              <a:t>Parcel is a web application bundler</a:t>
            </a:r>
          </a:p>
          <a:p>
            <a:pPr lvl="2"/>
            <a:r>
              <a:rPr lang="en-US" dirty="0"/>
              <a:t>We feed it our </a:t>
            </a:r>
            <a:r>
              <a:rPr lang="en-US" dirty="0" err="1"/>
              <a:t>index.html</a:t>
            </a:r>
            <a:r>
              <a:rPr lang="en-US" dirty="0"/>
              <a:t> file and it reads our </a:t>
            </a:r>
            <a:r>
              <a:rPr lang="en-US" dirty="0" err="1"/>
              <a:t>index.js</a:t>
            </a:r>
            <a:r>
              <a:rPr lang="en-US" dirty="0"/>
              <a:t> script file</a:t>
            </a:r>
          </a:p>
          <a:p>
            <a:pPr lvl="2"/>
            <a:r>
              <a:rPr lang="en-US" dirty="0"/>
              <a:t>Parcel supports </a:t>
            </a:r>
            <a:r>
              <a:rPr lang="en-US" b="1" dirty="0"/>
              <a:t>hot module replacement</a:t>
            </a:r>
            <a:endParaRPr lang="en-US" dirty="0"/>
          </a:p>
          <a:p>
            <a:pPr lvl="3"/>
            <a:r>
              <a:rPr lang="en-US" dirty="0"/>
              <a:t>Automatically rebuilds your app as you change files! No need to refresh page!</a:t>
            </a:r>
          </a:p>
          <a:p>
            <a:r>
              <a:rPr lang="en-US" b="1" dirty="0"/>
              <a:t>Single Page Application</a:t>
            </a:r>
            <a:endParaRPr lang="en-US" dirty="0"/>
          </a:p>
          <a:p>
            <a:pPr lvl="1"/>
            <a:r>
              <a:rPr lang="en-US" dirty="0"/>
              <a:t>Web app</a:t>
            </a:r>
          </a:p>
          <a:p>
            <a:pPr lvl="1"/>
            <a:r>
              <a:rPr lang="en-US" dirty="0"/>
              <a:t>Takes in a single HTML page and updates it based on interactions with the user</a:t>
            </a:r>
          </a:p>
          <a:p>
            <a:pPr lvl="1"/>
            <a:r>
              <a:rPr lang="en-US" dirty="0"/>
              <a:t>The current page is rewritten rather than loading an entire new page</a:t>
            </a:r>
          </a:p>
        </p:txBody>
      </p:sp>
    </p:spTree>
    <p:extLst>
      <p:ext uri="{BB962C8B-B14F-4D97-AF65-F5344CB8AC3E}">
        <p14:creationId xmlns:p14="http://schemas.microsoft.com/office/powerpoint/2010/main" val="22466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43D4-0B34-784C-97B5-4EA10F53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FF0B-88D0-B148-B683-7B0E3384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Event</a:t>
            </a:r>
            <a:endParaRPr lang="en-US" dirty="0"/>
          </a:p>
          <a:p>
            <a:pPr lvl="1"/>
            <a:r>
              <a:rPr lang="en-US" dirty="0"/>
              <a:t>Something that occurs when the user or browser manipulates a page</a:t>
            </a:r>
          </a:p>
          <a:p>
            <a:pPr lvl="2"/>
            <a:r>
              <a:rPr lang="en-US" dirty="0"/>
              <a:t>Clicks, scroll, keypress, resize for example</a:t>
            </a:r>
          </a:p>
          <a:p>
            <a:pPr lvl="1"/>
            <a:r>
              <a:rPr lang="en-US" dirty="0"/>
              <a:t>An event is a </a:t>
            </a:r>
            <a:r>
              <a:rPr lang="en-US" b="1" dirty="0"/>
              <a:t>callback function</a:t>
            </a:r>
          </a:p>
          <a:p>
            <a:pPr lvl="2"/>
            <a:r>
              <a:rPr lang="en-US" dirty="0"/>
              <a:t>Callback functions are functions given to other functions as arguments</a:t>
            </a:r>
            <a:endParaRPr lang="en-US" b="1" dirty="0"/>
          </a:p>
          <a:p>
            <a:pPr lvl="1"/>
            <a:r>
              <a:rPr lang="en-US" b="1" dirty="0" err="1"/>
              <a:t>event.preventDefault</a:t>
            </a:r>
            <a:endParaRPr lang="en-US" dirty="0"/>
          </a:p>
          <a:p>
            <a:pPr lvl="2"/>
            <a:r>
              <a:rPr lang="en-US" dirty="0"/>
              <a:t>Used to make sure built-in behavior of the event doesn’t occur </a:t>
            </a:r>
          </a:p>
          <a:p>
            <a:pPr lvl="2"/>
            <a:r>
              <a:rPr lang="en-US" dirty="0"/>
              <a:t>See </a:t>
            </a:r>
            <a:r>
              <a:rPr lang="en-US" dirty="0" err="1"/>
              <a:t>handleNavigation</a:t>
            </a:r>
            <a:r>
              <a:rPr lang="en-US" dirty="0"/>
              <a:t> function in </a:t>
            </a:r>
            <a:r>
              <a:rPr lang="en-US" dirty="0" err="1"/>
              <a:t>index.js</a:t>
            </a:r>
            <a:endParaRPr lang="en-US" dirty="0"/>
          </a:p>
          <a:p>
            <a:pPr lvl="1"/>
            <a:r>
              <a:rPr lang="en-US" b="1" dirty="0" err="1"/>
              <a:t>event.target</a:t>
            </a:r>
            <a:endParaRPr lang="en-US" dirty="0"/>
          </a:p>
          <a:p>
            <a:pPr lvl="2"/>
            <a:r>
              <a:rPr lang="en-US" dirty="0"/>
              <a:t>Same information we would get from </a:t>
            </a:r>
            <a:r>
              <a:rPr lang="en-US" dirty="0" err="1"/>
              <a:t>document.querySelector</a:t>
            </a:r>
            <a:endParaRPr lang="en-US" dirty="0"/>
          </a:p>
          <a:p>
            <a:pPr lvl="2"/>
            <a:r>
              <a:rPr lang="en-US" dirty="0"/>
              <a:t>If you put a click event on an anchor tag,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event.target.textContent</a:t>
            </a:r>
            <a:r>
              <a:rPr lang="en-US" dirty="0"/>
              <a:t>); would log its </a:t>
            </a:r>
            <a:r>
              <a:rPr lang="en-US" dirty="0" err="1"/>
              <a:t>textContent</a:t>
            </a:r>
            <a:r>
              <a:rPr lang="en-US" dirty="0"/>
              <a:t>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376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B243-DA7D-BA4C-A06C-B7CF77A6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EE1C-F431-4D40-B979-015C1576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State! state?</a:t>
            </a:r>
          </a:p>
          <a:p>
            <a:pPr lvl="1"/>
            <a:r>
              <a:rPr lang="en-US" dirty="0"/>
              <a:t>Our SPA JavaScript is rendered on the properties of the active state of the state. (Thanks, Alex!)</a:t>
            </a:r>
          </a:p>
          <a:p>
            <a:pPr lvl="1"/>
            <a:r>
              <a:rPr lang="en-US" dirty="0"/>
              <a:t>State is a design pattern. Example: Traffic light can be red, green, or yellow and traffic flows according to the state of the light.</a:t>
            </a:r>
          </a:p>
          <a:p>
            <a:pPr lvl="1"/>
            <a:r>
              <a:rPr lang="en-US" dirty="0"/>
              <a:t>Review the </a:t>
            </a:r>
            <a:r>
              <a:rPr lang="en-US" dirty="0" err="1"/>
              <a:t>gitbook</a:t>
            </a:r>
            <a:r>
              <a:rPr lang="en-US" dirty="0"/>
              <a:t> notes, and work your way through them.</a:t>
            </a:r>
          </a:p>
          <a:p>
            <a:pPr lvl="1"/>
            <a:r>
              <a:rPr lang="en-US" dirty="0"/>
              <a:t>Be able to talk yourself through your code so that you can explain what your application does</a:t>
            </a:r>
          </a:p>
          <a:p>
            <a:pPr lvl="1"/>
            <a:r>
              <a:rPr lang="en-US" dirty="0"/>
              <a:t>State holds our object. We invoke our render function and pass it State. Render function takes in State as state. </a:t>
            </a:r>
          </a:p>
        </p:txBody>
      </p:sp>
    </p:spTree>
    <p:extLst>
      <p:ext uri="{BB962C8B-B14F-4D97-AF65-F5344CB8AC3E}">
        <p14:creationId xmlns:p14="http://schemas.microsoft.com/office/powerpoint/2010/main" val="22542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B899-C256-DE42-9598-4B733812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3A55-A579-7B44-BF4D-B742969D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While loops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b="1" dirty="0"/>
              <a:t>condition </a:t>
            </a:r>
            <a:r>
              <a:rPr lang="en-US" dirty="0"/>
              <a:t>can be any conditional statement that returns true or false.</a:t>
            </a:r>
          </a:p>
          <a:p>
            <a:pPr lvl="1"/>
            <a:r>
              <a:rPr lang="en-US" dirty="0"/>
              <a:t>Loops back over and over again as long as the conditional is true</a:t>
            </a:r>
          </a:p>
          <a:p>
            <a:pPr lvl="1"/>
            <a:r>
              <a:rPr lang="en-US" dirty="0"/>
              <a:t>Be careful writing conditions. If a condition is always true, the loop will run forever.</a:t>
            </a:r>
          </a:p>
          <a:p>
            <a:pPr lvl="1"/>
            <a:r>
              <a:rPr lang="en-US" dirty="0"/>
              <a:t>Make sure that the condition in a while loop eventually becomes 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while</a:t>
            </a:r>
            <a:r>
              <a:rPr lang="en-US" dirty="0"/>
              <a:t> (condition) { </a:t>
            </a:r>
            <a:br>
              <a:rPr lang="en-US" dirty="0"/>
            </a:br>
            <a:r>
              <a:rPr lang="en-US" dirty="0"/>
              <a:t>	code block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4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C1AF-CCF2-EA4D-A12A-3A79A5BB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61AD-ECD7-FA4D-9820-57A58AB1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times does this run? </a:t>
            </a:r>
          </a:p>
          <a:p>
            <a:pPr marL="0" indent="0">
              <a:buNone/>
            </a:pPr>
            <a:r>
              <a:rPr lang="en-US" dirty="0"/>
              <a:t>When does it start? Stop?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/>
              <a:t>while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&lt;=10)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"&lt;</a:t>
            </a:r>
            <a:r>
              <a:rPr lang="en-US" dirty="0" err="1"/>
              <a:t>br</a:t>
            </a:r>
            <a:r>
              <a:rPr lang="en-US" dirty="0"/>
              <a:t> /&gt;");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323803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4A76-013C-0E4B-8EDF-FEF783DE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FF74-1325-4648-9C79-5B35DBB0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loops</a:t>
            </a:r>
            <a:endParaRPr lang="en-US" dirty="0"/>
          </a:p>
          <a:p>
            <a:pPr lvl="1"/>
            <a:r>
              <a:rPr lang="en-US" dirty="0"/>
              <a:t>Often used to iterate over arrays or objects</a:t>
            </a:r>
          </a:p>
          <a:p>
            <a:pPr lvl="1"/>
            <a:r>
              <a:rPr lang="en-US" dirty="0"/>
              <a:t>Looks like this: for(start, stop, step)</a:t>
            </a:r>
          </a:p>
          <a:p>
            <a:pPr lvl="2"/>
            <a:r>
              <a:rPr lang="en-US" dirty="0"/>
              <a:t>Initialize: Set the iterator variable and its starting point</a:t>
            </a:r>
          </a:p>
          <a:p>
            <a:pPr lvl="2"/>
            <a:r>
              <a:rPr lang="en-US" dirty="0"/>
              <a:t>Condition: as long as the condition is met, the loop continues</a:t>
            </a:r>
          </a:p>
          <a:p>
            <a:pPr lvl="2"/>
            <a:r>
              <a:rPr lang="en-US" dirty="0"/>
              <a:t>Increment: adjusts the iterator and gives it a new value every time the loop runs. </a:t>
            </a:r>
          </a:p>
          <a:p>
            <a:pPr lvl="3"/>
            <a:r>
              <a:rPr lang="en-US" dirty="0"/>
              <a:t>Example… Increment </a:t>
            </a:r>
            <a:r>
              <a:rPr lang="en-US" dirty="0" err="1"/>
              <a:t>i</a:t>
            </a:r>
            <a:r>
              <a:rPr lang="en-US" dirty="0"/>
              <a:t> by 1… Who can give me three ways to type this? </a:t>
            </a:r>
          </a:p>
          <a:p>
            <a:pPr lvl="3"/>
            <a:r>
              <a:rPr lang="en-US" dirty="0"/>
              <a:t>How do you decrement?</a:t>
            </a:r>
          </a:p>
        </p:txBody>
      </p:sp>
    </p:spTree>
    <p:extLst>
      <p:ext uri="{BB962C8B-B14F-4D97-AF65-F5344CB8AC3E}">
        <p14:creationId xmlns:p14="http://schemas.microsoft.com/office/powerpoint/2010/main" val="33692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1440-3744-6B46-A05C-F4EEF022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4718-F4AA-2D41-9DC7-E89E26AB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Generic for loop: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	// do something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times does this run? </a:t>
            </a:r>
          </a:p>
          <a:p>
            <a:pPr marL="0" indent="0">
              <a:buNone/>
            </a:pPr>
            <a:r>
              <a:rPr lang="en-US" dirty="0"/>
              <a:t>When does it start? </a:t>
            </a:r>
            <a:r>
              <a:rPr lang="en-US"/>
              <a:t>Stop? 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5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470</Words>
  <Application>Microsoft Macintosh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Agile Standup Meeting</vt:lpstr>
      <vt:lpstr>Week 5 Review</vt:lpstr>
      <vt:lpstr>Week 5 Review</vt:lpstr>
      <vt:lpstr>Week 5 Review</vt:lpstr>
      <vt:lpstr>Week 5 Review</vt:lpstr>
      <vt:lpstr>Week 5 Review</vt:lpstr>
      <vt:lpstr>Week 5 Review</vt:lpstr>
      <vt:lpstr>Week 5 Review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12/5</dc:title>
  <dc:creator/>
  <cp:lastModifiedBy/>
  <cp:revision>62</cp:revision>
  <dcterms:created xsi:type="dcterms:W3CDTF">2018-12-05T02:42:04Z</dcterms:created>
  <dcterms:modified xsi:type="dcterms:W3CDTF">2019-03-19T02:29:34Z</dcterms:modified>
</cp:coreProperties>
</file>